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media/image49.gif" ContentType="image/gif"/>
  <Override PartName="/ppt/media/image28.png" ContentType="image/png"/>
  <Override PartName="/ppt/media/image1.jpeg" ContentType="image/jpeg"/>
  <Override PartName="/ppt/media/image3.png" ContentType="image/png"/>
  <Override PartName="/ppt/media/image2.png" ContentType="image/png"/>
  <Override PartName="/ppt/media/image45.jpeg" ContentType="image/jpeg"/>
  <Override PartName="/ppt/media/image4.png" ContentType="image/png"/>
  <Override PartName="/ppt/media/image5.png" ContentType="image/png"/>
  <Override PartName="/ppt/media/image8.jpeg" ContentType="image/jpeg"/>
  <Override PartName="/ppt/media/image41.png" ContentType="image/png"/>
  <Override PartName="/ppt/media/image6.png" ContentType="image/png"/>
  <Override PartName="/ppt/media/image7.png" ContentType="image/png"/>
  <Override PartName="/ppt/media/image9.png" ContentType="image/png"/>
  <Override PartName="/ppt/media/image10.png" ContentType="image/png"/>
  <Override PartName="/ppt/media/image29.jpeg" ContentType="image/jpeg"/>
  <Override PartName="/ppt/media/image11.png" ContentType="image/png"/>
  <Override PartName="/ppt/media/image12.jpeg" ContentType="image/jpeg"/>
  <Override PartName="/ppt/media/image13.png" ContentType="image/png"/>
  <Override PartName="/ppt/media/image14.png" ContentType="image/png"/>
  <Override PartName="/ppt/media/image15.png" ContentType="image/png"/>
  <Override PartName="/ppt/media/image35.jpeg" ContentType="image/jpeg"/>
  <Override PartName="/ppt/media/image16.jpeg" ContentType="image/jpeg"/>
  <Override PartName="/ppt/media/image17.png" ContentType="image/png"/>
  <Override PartName="/ppt/media/image24.jpeg" ContentType="image/jpeg"/>
  <Override PartName="/ppt/media/image18.png" ContentType="image/png"/>
  <Override PartName="/ppt/media/image19.png" ContentType="image/png"/>
  <Override PartName="/ppt/media/image50.gif" ContentType="image/gif"/>
  <Override PartName="/ppt/media/image20.jpeg" ContentType="image/jpeg"/>
  <Override PartName="/ppt/media/image44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47.jpeg" ContentType="image/jpeg"/>
  <Override PartName="/ppt/media/image25.jpeg" ContentType="image/jpeg"/>
  <Override PartName="/ppt/media/image26.jpeg" ContentType="image/jpeg"/>
  <Override PartName="/ppt/media/image37.png" ContentType="image/png"/>
  <Override PartName="/ppt/media/image27.jpeg" ContentType="image/jpeg"/>
  <Override PartName="/ppt/media/image30.png" ContentType="image/png"/>
  <Override PartName="/ppt/media/image31.jpeg" ContentType="image/jpeg"/>
  <Override PartName="/ppt/media/image42.png" ContentType="image/png"/>
  <Override PartName="/ppt/media/image32.png" ContentType="image/png"/>
  <Override PartName="/ppt/media/image33.png" ContentType="image/png"/>
  <Override PartName="/ppt/media/image34.png" ContentType="image/png"/>
  <Override PartName="/ppt/media/image36.png" ContentType="image/png"/>
  <Override PartName="/ppt/media/image38.png" ContentType="image/png"/>
  <Override PartName="/ppt/media/image39.jpeg" ContentType="image/jpeg"/>
  <Override PartName="/ppt/media/image40.png" ContentType="image/png"/>
  <Override PartName="/ppt/media/image43.png" ContentType="image/png"/>
  <Override PartName="/ppt/media/image46.png" ContentType="image/png"/>
  <Override PartName="/ppt/media/image48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9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39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5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46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8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89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94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95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96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pl-PL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1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3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3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3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4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4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24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slideLayout" Target="../slideLayouts/slideLayout1.xml"/><Relationship Id="rId10" Type="http://schemas.openxmlformats.org/officeDocument/2006/relationships/slideLayout" Target="../slideLayouts/slideLayout2.xml"/><Relationship Id="rId11" Type="http://schemas.openxmlformats.org/officeDocument/2006/relationships/slideLayout" Target="../slideLayouts/slideLayout3.xml"/><Relationship Id="rId12" Type="http://schemas.openxmlformats.org/officeDocument/2006/relationships/slideLayout" Target="../slideLayouts/slideLayout4.xml"/><Relationship Id="rId13" Type="http://schemas.openxmlformats.org/officeDocument/2006/relationships/slideLayout" Target="../slideLayouts/slideLayout5.xml"/><Relationship Id="rId14" Type="http://schemas.openxmlformats.org/officeDocument/2006/relationships/slideLayout" Target="../slideLayouts/slideLayout6.xml"/><Relationship Id="rId15" Type="http://schemas.openxmlformats.org/officeDocument/2006/relationships/slideLayout" Target="../slideLayouts/slideLayout7.xml"/><Relationship Id="rId16" Type="http://schemas.openxmlformats.org/officeDocument/2006/relationships/slideLayout" Target="../slideLayouts/slideLayout8.xml"/><Relationship Id="rId17" Type="http://schemas.openxmlformats.org/officeDocument/2006/relationships/slideLayout" Target="../slideLayouts/slideLayout9.xml"/><Relationship Id="rId18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1.xml"/><Relationship Id="rId20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8.jpe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2.jpe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7.xml"/><Relationship Id="rId9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6.jpe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slideLayout" Target="../slideLayouts/slideLayout37.xml"/><Relationship Id="rId7" Type="http://schemas.openxmlformats.org/officeDocument/2006/relationships/slideLayout" Target="../slideLayouts/slideLayout38.xml"/><Relationship Id="rId8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20.jpe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0.xml"/><Relationship Id="rId8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57.xml"/><Relationship Id="rId15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59.xml"/><Relationship Id="rId17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1"/>
          <p:cNvGrpSpPr/>
          <p:nvPr/>
        </p:nvGrpSpPr>
        <p:grpSpPr>
          <a:xfrm>
            <a:off x="-15840" y="0"/>
            <a:ext cx="12229560" cy="6855840"/>
            <a:chOff x="-15840" y="0"/>
            <a:chExt cx="12229560" cy="6855840"/>
          </a:xfrm>
        </p:grpSpPr>
        <p:pic>
          <p:nvPicPr>
            <p:cNvPr id="1" name="Picture 7" descr="HD-PanelContent.png"/>
            <p:cNvPicPr/>
            <p:nvPr/>
          </p:nvPicPr>
          <p:blipFill>
            <a:blip r:embed="rId3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" name="CustomShape 2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3" name="Picture 9" descr="HDRibbonContent-UniformTrim.png"/>
            <p:cNvPicPr/>
            <p:nvPr/>
          </p:nvPicPr>
          <p:blipFill>
            <a:blip r:embed="rId4"/>
            <a:stretch/>
          </p:blipFill>
          <p:spPr>
            <a:xfrm>
              <a:off x="-15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" name="Picture 10" descr="HDRibbonContent-UniformTrim.png"/>
            <p:cNvPicPr/>
            <p:nvPr/>
          </p:nvPicPr>
          <p:blipFill>
            <a:blip r:embed="rId5"/>
            <a:stretch/>
          </p:blipFill>
          <p:spPr>
            <a:xfrm>
              <a:off x="11436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grpSp>
        <p:nvGrpSpPr>
          <p:cNvPr id="5" name="Group 3"/>
          <p:cNvGrpSpPr/>
          <p:nvPr/>
        </p:nvGrpSpPr>
        <p:grpSpPr>
          <a:xfrm>
            <a:off x="-16920" y="0"/>
            <a:ext cx="12230640" cy="6855840"/>
            <a:chOff x="-16920" y="0"/>
            <a:chExt cx="12230640" cy="6855840"/>
          </a:xfrm>
        </p:grpSpPr>
        <p:pic>
          <p:nvPicPr>
            <p:cNvPr id="6" name="Picture 15" descr="HD-PanelTitleR1.png"/>
            <p:cNvPicPr/>
            <p:nvPr/>
          </p:nvPicPr>
          <p:blipFill>
            <a:blip r:embed="rId6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" name="CustomShape 4"/>
            <p:cNvSpPr/>
            <p:nvPr/>
          </p:nvSpPr>
          <p:spPr>
            <a:xfrm>
              <a:off x="2328480" y="1540800"/>
              <a:ext cx="7543440" cy="3835080"/>
            </a:xfrm>
            <a:prstGeom prst="rect">
              <a:avLst/>
            </a:prstGeom>
            <a:noFill/>
            <a:ln w="15875"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8" name="Picture 16" descr="HDRibbonTitle-UniformTrim.png"/>
            <p:cNvPicPr/>
            <p:nvPr/>
          </p:nvPicPr>
          <p:blipFill>
            <a:blip r:embed="rId7"/>
            <a:stretch/>
          </p:blipFill>
          <p:spPr>
            <a:xfrm>
              <a:off x="-16920" y="3147480"/>
              <a:ext cx="2477520" cy="6123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" name="Picture 19" descr="HDRibbonTitle-UniformTrim.png"/>
            <p:cNvPicPr/>
            <p:nvPr/>
          </p:nvPicPr>
          <p:blipFill>
            <a:blip r:embed="rId8"/>
            <a:stretch/>
          </p:blipFill>
          <p:spPr>
            <a:xfrm>
              <a:off x="9736200" y="3147480"/>
              <a:ext cx="2477520" cy="612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0" name="PlaceHolder 5"/>
          <p:cNvSpPr>
            <a:spLocks noGrp="1"/>
          </p:cNvSpPr>
          <p:nvPr>
            <p:ph type="title"/>
          </p:nvPr>
        </p:nvSpPr>
        <p:spPr>
          <a:xfrm>
            <a:off x="2692440" y="1871280"/>
            <a:ext cx="6815160" cy="151524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100000"/>
              </a:lnSpc>
            </a:pPr>
            <a:r>
              <a:rPr b="0" lang="en-US" sz="5400" spc="-1" strike="noStrike">
                <a:solidFill>
                  <a:srgbClr val="262626"/>
                </a:solidFill>
                <a:latin typeface="Garamond"/>
              </a:rPr>
              <a:t>Click to edit Master title style</a:t>
            </a:r>
            <a:endParaRPr b="0" lang="pl-PL" sz="5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1" name="PlaceHolder 6"/>
          <p:cNvSpPr>
            <a:spLocks noGrp="1"/>
          </p:cNvSpPr>
          <p:nvPr>
            <p:ph type="dt"/>
          </p:nvPr>
        </p:nvSpPr>
        <p:spPr>
          <a:xfrm>
            <a:off x="7983360" y="5037840"/>
            <a:ext cx="897120" cy="27900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25C84B3B-6BD4-4A6D-8058-1432BC1C184E}" type="datetime">
              <a:rPr b="0" lang="en-US" sz="1000" spc="-1" strike="noStrike">
                <a:solidFill>
                  <a:srgbClr val="000000"/>
                </a:solidFill>
                <a:latin typeface="Garamond"/>
              </a:rPr>
              <a:t>12/21/20</a:t>
            </a:fld>
            <a:endParaRPr b="0" lang="pl-PL" sz="1000" spc="-1" strike="noStrike">
              <a:latin typeface="Times New Roman"/>
            </a:endParaRPr>
          </a:p>
        </p:txBody>
      </p:sp>
      <p:sp>
        <p:nvSpPr>
          <p:cNvPr id="12" name="PlaceHolder 7"/>
          <p:cNvSpPr>
            <a:spLocks noGrp="1"/>
          </p:cNvSpPr>
          <p:nvPr>
            <p:ph type="ftr"/>
          </p:nvPr>
        </p:nvSpPr>
        <p:spPr>
          <a:xfrm>
            <a:off x="2692440" y="5037840"/>
            <a:ext cx="5214240" cy="27900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13" name="PlaceHolder 8"/>
          <p:cNvSpPr>
            <a:spLocks noGrp="1"/>
          </p:cNvSpPr>
          <p:nvPr>
            <p:ph type="sldNum"/>
          </p:nvPr>
        </p:nvSpPr>
        <p:spPr>
          <a:xfrm>
            <a:off x="8956800" y="5037840"/>
            <a:ext cx="550800" cy="27900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C1328AA5-945C-4E84-90E9-E44110928ACB}" type="slidenum">
              <a:rPr b="0" lang="en-US" sz="1000" spc="-1" strike="noStrike">
                <a:solidFill>
                  <a:srgbClr val="000000"/>
                </a:solidFill>
                <a:latin typeface="Garamond"/>
              </a:rPr>
              <a:t>&lt;numer&gt;</a:t>
            </a:fld>
            <a:endParaRPr b="0" lang="pl-PL" sz="1000" spc="-1" strike="noStrike">
              <a:latin typeface="Times New Roman"/>
            </a:endParaRPr>
          </a:p>
        </p:txBody>
      </p:sp>
      <p:sp>
        <p:nvSpPr>
          <p:cNvPr id="14" name="Line 9"/>
          <p:cNvSpPr/>
          <p:nvPr/>
        </p:nvSpPr>
        <p:spPr>
          <a:xfrm>
            <a:off x="2692080" y="3521880"/>
            <a:ext cx="6815880" cy="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5" name="PlaceHolder 10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262626"/>
                </a:solidFill>
                <a:latin typeface="Garamond"/>
              </a:rPr>
              <a:t>Kliknij, aby edytować format tekstu konspektu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262626"/>
                </a:solidFill>
                <a:latin typeface="Garamond"/>
              </a:rPr>
              <a:t>Drugi poziom konspektu</a:t>
            </a:r>
            <a:endParaRPr b="0" lang="pl-PL" sz="1800" spc="-1" strike="noStrike">
              <a:solidFill>
                <a:srgbClr val="262626"/>
              </a:solidFill>
              <a:latin typeface="Garamond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600" spc="-1" strike="noStrike">
                <a:solidFill>
                  <a:srgbClr val="262626"/>
                </a:solidFill>
                <a:latin typeface="Garamond"/>
              </a:rPr>
              <a:t>Trzeci poziom konspektu</a:t>
            </a:r>
            <a:endParaRPr b="0" lang="pl-PL" sz="1600" spc="-1" strike="noStrike">
              <a:solidFill>
                <a:srgbClr val="262626"/>
              </a:solidFill>
              <a:latin typeface="Garamond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400" spc="-1" strike="noStrike">
                <a:solidFill>
                  <a:srgbClr val="262626"/>
                </a:solidFill>
                <a:latin typeface="Garamond"/>
              </a:rPr>
              <a:t>Czwarty poziom konspektu</a:t>
            </a:r>
            <a:endParaRPr b="0" lang="pl-PL" sz="1400" spc="-1" strike="noStrike">
              <a:solidFill>
                <a:srgbClr val="262626"/>
              </a:solidFill>
              <a:latin typeface="Garamond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262626"/>
                </a:solidFill>
                <a:latin typeface="Garamond"/>
              </a:rPr>
              <a:t>Piąty poziom konspektu</a:t>
            </a:r>
            <a:endParaRPr b="0" lang="pl-PL" sz="2000" spc="-1" strike="noStrike">
              <a:solidFill>
                <a:srgbClr val="262626"/>
              </a:solidFill>
              <a:latin typeface="Garamond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262626"/>
                </a:solidFill>
                <a:latin typeface="Garamond"/>
              </a:rPr>
              <a:t>Szósty poziom konspektu</a:t>
            </a:r>
            <a:endParaRPr b="0" lang="pl-PL" sz="2000" spc="-1" strike="noStrike">
              <a:solidFill>
                <a:srgbClr val="262626"/>
              </a:solidFill>
              <a:latin typeface="Garamond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262626"/>
                </a:solidFill>
                <a:latin typeface="Garamond"/>
              </a:rPr>
              <a:t>Siódmy poziom konspektu</a:t>
            </a:r>
            <a:endParaRPr b="0" lang="pl-PL" sz="20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56" r:id="rId16"/>
    <p:sldLayoutId id="2147483657" r:id="rId17"/>
    <p:sldLayoutId id="2147483658" r:id="rId18"/>
    <p:sldLayoutId id="2147483659" r:id="rId19"/>
    <p:sldLayoutId id="2147483660" r:id="rId20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1"/>
          <p:cNvGrpSpPr/>
          <p:nvPr/>
        </p:nvGrpSpPr>
        <p:grpSpPr>
          <a:xfrm>
            <a:off x="-15840" y="0"/>
            <a:ext cx="12229560" cy="6855840"/>
            <a:chOff x="-15840" y="0"/>
            <a:chExt cx="12229560" cy="6855840"/>
          </a:xfrm>
        </p:grpSpPr>
        <p:pic>
          <p:nvPicPr>
            <p:cNvPr id="53" name="Picture 7" descr="HD-PanelContent.png"/>
            <p:cNvPicPr/>
            <p:nvPr/>
          </p:nvPicPr>
          <p:blipFill>
            <a:blip r:embed="rId3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4" name="CustomShape 2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55" name="Picture 9" descr="HDRibbonContent-UniformTrim.png"/>
            <p:cNvPicPr/>
            <p:nvPr/>
          </p:nvPicPr>
          <p:blipFill>
            <a:blip r:embed="rId4"/>
            <a:stretch/>
          </p:blipFill>
          <p:spPr>
            <a:xfrm>
              <a:off x="-15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6" name="Picture 10" descr="HDRibbonContent-UniformTrim.png"/>
            <p:cNvPicPr/>
            <p:nvPr/>
          </p:nvPicPr>
          <p:blipFill>
            <a:blip r:embed="rId5"/>
            <a:stretch/>
          </p:blipFill>
          <p:spPr>
            <a:xfrm>
              <a:off x="11436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7" name="Line 3"/>
          <p:cNvSpPr/>
          <p:nvPr/>
        </p:nvSpPr>
        <p:spPr>
          <a:xfrm>
            <a:off x="1396080" y="2421360"/>
            <a:ext cx="9407160" cy="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8" name="PlaceHolder 4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262626"/>
                </a:solidFill>
                <a:latin typeface="Garamond"/>
              </a:rPr>
              <a:t>Click to edit Master title style</a:t>
            </a:r>
            <a:endParaRPr b="0" lang="pl-PL" sz="4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body"/>
          </p:nvPr>
        </p:nvSpPr>
        <p:spPr>
          <a:xfrm>
            <a:off x="1298520" y="2560320"/>
            <a:ext cx="4717800" cy="3309840"/>
          </a:xfrm>
          <a:prstGeom prst="rect">
            <a:avLst/>
          </a:prstGeom>
        </p:spPr>
        <p:txBody>
          <a:bodyPr>
            <a:normAutofit/>
          </a:bodyPr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2400" spc="-1" strike="noStrike">
                <a:solidFill>
                  <a:srgbClr val="262626"/>
                </a:solidFill>
                <a:latin typeface="Garamond"/>
              </a:rPr>
              <a:t>Click to edit Master text styles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2000" spc="-1" strike="noStrike">
                <a:solidFill>
                  <a:srgbClr val="262626"/>
                </a:solidFill>
                <a:latin typeface="Garamond"/>
              </a:rPr>
              <a:t>Second level</a:t>
            </a:r>
            <a:endParaRPr b="0" lang="pl-PL" sz="2000" spc="-1" strike="noStrike">
              <a:solidFill>
                <a:srgbClr val="262626"/>
              </a:solidFill>
              <a:latin typeface="Garamond"/>
            </a:endParaRPr>
          </a:p>
          <a:p>
            <a:pPr lvl="2" marL="1200240" indent="-28548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1800" spc="-1" strike="noStrike">
                <a:solidFill>
                  <a:srgbClr val="262626"/>
                </a:solidFill>
                <a:latin typeface="Garamond"/>
              </a:rPr>
              <a:t>Third level</a:t>
            </a:r>
            <a:endParaRPr b="0" lang="pl-PL" sz="1800" spc="-1" strike="noStrike">
              <a:solidFill>
                <a:srgbClr val="262626"/>
              </a:solidFill>
              <a:latin typeface="Garamond"/>
            </a:endParaRPr>
          </a:p>
          <a:p>
            <a:pPr lvl="3" marL="1542960" indent="-1710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1600" spc="-1" strike="noStrike">
                <a:solidFill>
                  <a:srgbClr val="262626"/>
                </a:solidFill>
                <a:latin typeface="Garamond"/>
              </a:rPr>
              <a:t>Fourth level</a:t>
            </a:r>
            <a:endParaRPr b="0" lang="pl-PL" sz="1600" spc="-1" strike="noStrike">
              <a:solidFill>
                <a:srgbClr val="262626"/>
              </a:solidFill>
              <a:latin typeface="Garamond"/>
            </a:endParaRPr>
          </a:p>
          <a:p>
            <a:pPr lvl="4" marL="2000160" indent="-1710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1400" spc="-1" strike="noStrike">
                <a:solidFill>
                  <a:srgbClr val="262626"/>
                </a:solidFill>
                <a:latin typeface="Garamond"/>
              </a:rPr>
              <a:t>Fifth level</a:t>
            </a:r>
            <a:endParaRPr b="0" lang="pl-PL" sz="1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body"/>
          </p:nvPr>
        </p:nvSpPr>
        <p:spPr>
          <a:xfrm>
            <a:off x="6181200" y="2560320"/>
            <a:ext cx="4717800" cy="3309840"/>
          </a:xfrm>
          <a:prstGeom prst="rect">
            <a:avLst/>
          </a:prstGeom>
        </p:spPr>
        <p:txBody>
          <a:bodyPr>
            <a:normAutofit/>
          </a:bodyPr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2400" spc="-1" strike="noStrike">
                <a:solidFill>
                  <a:srgbClr val="262626"/>
                </a:solidFill>
                <a:latin typeface="Garamond"/>
              </a:rPr>
              <a:t>Click to edit Master text styles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2000" spc="-1" strike="noStrike">
                <a:solidFill>
                  <a:srgbClr val="262626"/>
                </a:solidFill>
                <a:latin typeface="Garamond"/>
              </a:rPr>
              <a:t>Second level</a:t>
            </a:r>
            <a:endParaRPr b="0" lang="pl-PL" sz="2000" spc="-1" strike="noStrike">
              <a:solidFill>
                <a:srgbClr val="262626"/>
              </a:solidFill>
              <a:latin typeface="Garamond"/>
            </a:endParaRPr>
          </a:p>
          <a:p>
            <a:pPr lvl="2" marL="1200240" indent="-28548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1800" spc="-1" strike="noStrike">
                <a:solidFill>
                  <a:srgbClr val="262626"/>
                </a:solidFill>
                <a:latin typeface="Garamond"/>
              </a:rPr>
              <a:t>Third level</a:t>
            </a:r>
            <a:endParaRPr b="0" lang="pl-PL" sz="1800" spc="-1" strike="noStrike">
              <a:solidFill>
                <a:srgbClr val="262626"/>
              </a:solidFill>
              <a:latin typeface="Garamond"/>
            </a:endParaRPr>
          </a:p>
          <a:p>
            <a:pPr lvl="3" marL="1542960" indent="-1710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1600" spc="-1" strike="noStrike">
                <a:solidFill>
                  <a:srgbClr val="262626"/>
                </a:solidFill>
                <a:latin typeface="Garamond"/>
              </a:rPr>
              <a:t>Fourth level</a:t>
            </a:r>
            <a:endParaRPr b="0" lang="pl-PL" sz="1600" spc="-1" strike="noStrike">
              <a:solidFill>
                <a:srgbClr val="262626"/>
              </a:solidFill>
              <a:latin typeface="Garamond"/>
            </a:endParaRPr>
          </a:p>
          <a:p>
            <a:pPr lvl="4" marL="2000160" indent="-1710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1400" spc="-1" strike="noStrike">
                <a:solidFill>
                  <a:srgbClr val="262626"/>
                </a:solidFill>
                <a:latin typeface="Garamond"/>
              </a:rPr>
              <a:t>Fifth level</a:t>
            </a:r>
            <a:endParaRPr b="0" lang="pl-PL" sz="1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61" name="PlaceHolder 7"/>
          <p:cNvSpPr>
            <a:spLocks noGrp="1"/>
          </p:cNvSpPr>
          <p:nvPr>
            <p:ph type="dt"/>
          </p:nvPr>
        </p:nvSpPr>
        <p:spPr>
          <a:xfrm>
            <a:off x="8677440" y="5969160"/>
            <a:ext cx="1599840" cy="27900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1EEF6BA1-69DF-4ED2-9231-84BC3A1B91CD}" type="datetime">
              <a:rPr b="0" lang="en-US" sz="1000" spc="-1" strike="noStrike">
                <a:solidFill>
                  <a:srgbClr val="000000"/>
                </a:solidFill>
                <a:latin typeface="Garamond"/>
              </a:rPr>
              <a:t>12/21/20</a:t>
            </a:fld>
            <a:endParaRPr b="0" lang="pl-PL" sz="1000" spc="-1" strike="noStrike">
              <a:latin typeface="Times New Roman"/>
            </a:endParaRPr>
          </a:p>
        </p:txBody>
      </p:sp>
      <p:sp>
        <p:nvSpPr>
          <p:cNvPr id="62" name="PlaceHolder 8"/>
          <p:cNvSpPr>
            <a:spLocks noGrp="1"/>
          </p:cNvSpPr>
          <p:nvPr>
            <p:ph type="ftr"/>
          </p:nvPr>
        </p:nvSpPr>
        <p:spPr>
          <a:xfrm>
            <a:off x="1295280" y="5969160"/>
            <a:ext cx="7305480" cy="27900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63" name="PlaceHolder 9"/>
          <p:cNvSpPr>
            <a:spLocks noGrp="1"/>
          </p:cNvSpPr>
          <p:nvPr>
            <p:ph type="sldNum"/>
          </p:nvPr>
        </p:nvSpPr>
        <p:spPr>
          <a:xfrm>
            <a:off x="10353960" y="5969160"/>
            <a:ext cx="542160" cy="27900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C8C2430C-3F6D-4D3D-AFA2-6CCFEFB58EDD}" type="slidenum">
              <a:rPr b="0" lang="en-US" sz="1000" spc="-1" strike="noStrike">
                <a:solidFill>
                  <a:srgbClr val="000000"/>
                </a:solidFill>
                <a:latin typeface="Garamond"/>
              </a:rPr>
              <a:t>&lt;numer&gt;</a:t>
            </a:fld>
            <a:endParaRPr b="0" lang="pl-PL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1"/>
          <p:cNvGrpSpPr/>
          <p:nvPr/>
        </p:nvGrpSpPr>
        <p:grpSpPr>
          <a:xfrm>
            <a:off x="-15840" y="0"/>
            <a:ext cx="12229560" cy="6855840"/>
            <a:chOff x="-15840" y="0"/>
            <a:chExt cx="12229560" cy="6855840"/>
          </a:xfrm>
        </p:grpSpPr>
        <p:pic>
          <p:nvPicPr>
            <p:cNvPr id="101" name="Picture 7" descr="HD-PanelContent.png"/>
            <p:cNvPicPr/>
            <p:nvPr/>
          </p:nvPicPr>
          <p:blipFill>
            <a:blip r:embed="rId3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02" name="CustomShape 2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103" name="Picture 9" descr="HDRibbonContent-UniformTrim.png"/>
            <p:cNvPicPr/>
            <p:nvPr/>
          </p:nvPicPr>
          <p:blipFill>
            <a:blip r:embed="rId4"/>
            <a:stretch/>
          </p:blipFill>
          <p:spPr>
            <a:xfrm>
              <a:off x="-15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04" name="Picture 10" descr="HDRibbonContent-UniformTrim.png"/>
            <p:cNvPicPr/>
            <p:nvPr/>
          </p:nvPicPr>
          <p:blipFill>
            <a:blip r:embed="rId5"/>
            <a:stretch/>
          </p:blipFill>
          <p:spPr>
            <a:xfrm>
              <a:off x="11436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05" name="Line 3"/>
          <p:cNvSpPr/>
          <p:nvPr/>
        </p:nvSpPr>
        <p:spPr>
          <a:xfrm>
            <a:off x="1396080" y="2421360"/>
            <a:ext cx="9407160" cy="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106" name="PlaceHolder 4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262626"/>
                </a:solidFill>
                <a:latin typeface="Garamond"/>
              </a:rPr>
              <a:t>Click to edit Master title style</a:t>
            </a:r>
            <a:endParaRPr b="0" lang="pl-PL" sz="4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07" name="PlaceHolder 5"/>
          <p:cNvSpPr>
            <a:spLocks noGrp="1"/>
          </p:cNvSpPr>
          <p:nvPr>
            <p:ph type="body"/>
          </p:nvPr>
        </p:nvSpPr>
        <p:spPr>
          <a:xfrm>
            <a:off x="1295280" y="2557080"/>
            <a:ext cx="9600840" cy="3318480"/>
          </a:xfrm>
          <a:prstGeom prst="rect">
            <a:avLst/>
          </a:prstGeom>
        </p:spPr>
        <p:txBody>
          <a:bodyPr>
            <a:noAutofit/>
          </a:bodyPr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2400" spc="-1" strike="noStrike">
                <a:solidFill>
                  <a:srgbClr val="262626"/>
                </a:solidFill>
                <a:latin typeface="Garamond"/>
              </a:rPr>
              <a:t>Click to edit Master text styles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2000" spc="-1" strike="noStrike">
                <a:solidFill>
                  <a:srgbClr val="262626"/>
                </a:solidFill>
                <a:latin typeface="Garamond"/>
              </a:rPr>
              <a:t>Second level</a:t>
            </a:r>
            <a:endParaRPr b="0" lang="pl-PL" sz="2000" spc="-1" strike="noStrike">
              <a:solidFill>
                <a:srgbClr val="262626"/>
              </a:solidFill>
              <a:latin typeface="Garamond"/>
            </a:endParaRPr>
          </a:p>
          <a:p>
            <a:pPr lvl="2" marL="1200240" indent="-28548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1800" spc="-1" strike="noStrike">
                <a:solidFill>
                  <a:srgbClr val="262626"/>
                </a:solidFill>
                <a:latin typeface="Garamond"/>
              </a:rPr>
              <a:t>Third level</a:t>
            </a:r>
            <a:endParaRPr b="0" lang="pl-PL" sz="1800" spc="-1" strike="noStrike">
              <a:solidFill>
                <a:srgbClr val="262626"/>
              </a:solidFill>
              <a:latin typeface="Garamond"/>
            </a:endParaRPr>
          </a:p>
          <a:p>
            <a:pPr lvl="3" marL="1542960" indent="-1710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1600" spc="-1" strike="noStrike">
                <a:solidFill>
                  <a:srgbClr val="262626"/>
                </a:solidFill>
                <a:latin typeface="Garamond"/>
              </a:rPr>
              <a:t>Fourth level</a:t>
            </a:r>
            <a:endParaRPr b="0" lang="pl-PL" sz="1600" spc="-1" strike="noStrike">
              <a:solidFill>
                <a:srgbClr val="262626"/>
              </a:solidFill>
              <a:latin typeface="Garamond"/>
            </a:endParaRPr>
          </a:p>
          <a:p>
            <a:pPr lvl="4" marL="2000160" indent="-1710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1400" spc="-1" strike="noStrike">
                <a:solidFill>
                  <a:srgbClr val="262626"/>
                </a:solidFill>
                <a:latin typeface="Garamond"/>
              </a:rPr>
              <a:t>Fifth level</a:t>
            </a:r>
            <a:endParaRPr b="0" lang="pl-PL" sz="1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08" name="PlaceHolder 6"/>
          <p:cNvSpPr>
            <a:spLocks noGrp="1"/>
          </p:cNvSpPr>
          <p:nvPr>
            <p:ph type="dt"/>
          </p:nvPr>
        </p:nvSpPr>
        <p:spPr>
          <a:xfrm>
            <a:off x="8677440" y="5969160"/>
            <a:ext cx="1599840" cy="27900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FC6F9F7F-37A5-4FC9-886F-BC04D5A27D8C}" type="datetime">
              <a:rPr b="0" lang="en-US" sz="1000" spc="-1" strike="noStrike">
                <a:solidFill>
                  <a:srgbClr val="000000"/>
                </a:solidFill>
                <a:latin typeface="Garamond"/>
              </a:rPr>
              <a:t>12/21/20</a:t>
            </a:fld>
            <a:endParaRPr b="0" lang="pl-PL" sz="1000" spc="-1" strike="noStrike">
              <a:latin typeface="Times New Roman"/>
            </a:endParaRPr>
          </a:p>
        </p:txBody>
      </p:sp>
      <p:sp>
        <p:nvSpPr>
          <p:cNvPr id="109" name="PlaceHolder 7"/>
          <p:cNvSpPr>
            <a:spLocks noGrp="1"/>
          </p:cNvSpPr>
          <p:nvPr>
            <p:ph type="ftr"/>
          </p:nvPr>
        </p:nvSpPr>
        <p:spPr>
          <a:xfrm>
            <a:off x="1295280" y="5969160"/>
            <a:ext cx="7305480" cy="27900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110" name="PlaceHolder 8"/>
          <p:cNvSpPr>
            <a:spLocks noGrp="1"/>
          </p:cNvSpPr>
          <p:nvPr>
            <p:ph type="sldNum"/>
          </p:nvPr>
        </p:nvSpPr>
        <p:spPr>
          <a:xfrm>
            <a:off x="10353960" y="5969160"/>
            <a:ext cx="542160" cy="27900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161E7176-9F82-40E7-8A2B-2629DC56B14A}" type="slidenum">
              <a:rPr b="0" lang="en-US" sz="1000" spc="-1" strike="noStrike">
                <a:solidFill>
                  <a:srgbClr val="000000"/>
                </a:solidFill>
                <a:latin typeface="Garamond"/>
              </a:rPr>
              <a:t>&lt;numer&gt;</a:t>
            </a:fld>
            <a:endParaRPr b="0" lang="pl-PL" sz="10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roup 1"/>
          <p:cNvGrpSpPr/>
          <p:nvPr/>
        </p:nvGrpSpPr>
        <p:grpSpPr>
          <a:xfrm>
            <a:off x="-15840" y="0"/>
            <a:ext cx="12229560" cy="6855840"/>
            <a:chOff x="-15840" y="0"/>
            <a:chExt cx="12229560" cy="6855840"/>
          </a:xfrm>
        </p:grpSpPr>
        <p:pic>
          <p:nvPicPr>
            <p:cNvPr id="148" name="Picture 7" descr="HD-PanelContent.png"/>
            <p:cNvPicPr/>
            <p:nvPr/>
          </p:nvPicPr>
          <p:blipFill>
            <a:blip r:embed="rId3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49" name="CustomShape 2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150" name="Picture 9" descr="HDRibbonContent-UniformTrim.png"/>
            <p:cNvPicPr/>
            <p:nvPr/>
          </p:nvPicPr>
          <p:blipFill>
            <a:blip r:embed="rId4"/>
            <a:stretch/>
          </p:blipFill>
          <p:spPr>
            <a:xfrm>
              <a:off x="-15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51" name="Picture 10" descr="HDRibbonContent-UniformTrim.png"/>
            <p:cNvPicPr/>
            <p:nvPr/>
          </p:nvPicPr>
          <p:blipFill>
            <a:blip r:embed="rId5"/>
            <a:stretch/>
          </p:blipFill>
          <p:spPr>
            <a:xfrm>
              <a:off x="11436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52" name="PlaceHolder 3"/>
          <p:cNvSpPr>
            <a:spLocks noGrp="1"/>
          </p:cNvSpPr>
          <p:nvPr>
            <p:ph type="title"/>
          </p:nvPr>
        </p:nvSpPr>
        <p:spPr>
          <a:xfrm>
            <a:off x="1295280" y="982080"/>
            <a:ext cx="9600840" cy="1303560"/>
          </a:xfrm>
          <a:prstGeom prst="rect">
            <a:avLst/>
          </a:prstGeom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en-US" sz="4400" spc="-1" strike="noStrike">
                <a:solidFill>
                  <a:srgbClr val="262626"/>
                </a:solidFill>
                <a:latin typeface="Garamond"/>
              </a:rPr>
              <a:t>Click to edit Master title style</a:t>
            </a:r>
            <a:endParaRPr b="0" lang="pl-PL" sz="4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153" name="PlaceHolder 4"/>
          <p:cNvSpPr>
            <a:spLocks noGrp="1"/>
          </p:cNvSpPr>
          <p:nvPr>
            <p:ph type="body"/>
          </p:nvPr>
        </p:nvSpPr>
        <p:spPr>
          <a:xfrm>
            <a:off x="1295280" y="2658600"/>
            <a:ext cx="4717800" cy="57600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100000"/>
              </a:lnSpc>
              <a:spcBef>
                <a:spcPts val="672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2800" spc="-1" strike="noStrike">
                <a:solidFill>
                  <a:srgbClr val="83992a"/>
                </a:solidFill>
                <a:latin typeface="Garamond"/>
              </a:rPr>
              <a:t>Click to edit Master text styles</a:t>
            </a:r>
            <a:endParaRPr b="0" lang="pl-PL" sz="28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54" name="PlaceHolder 5"/>
          <p:cNvSpPr>
            <a:spLocks noGrp="1"/>
          </p:cNvSpPr>
          <p:nvPr>
            <p:ph type="body"/>
          </p:nvPr>
        </p:nvSpPr>
        <p:spPr>
          <a:xfrm>
            <a:off x="1295280" y="3243240"/>
            <a:ext cx="4717800" cy="2632320"/>
          </a:xfrm>
          <a:prstGeom prst="rect">
            <a:avLst/>
          </a:prstGeom>
        </p:spPr>
        <p:txBody>
          <a:bodyPr>
            <a:normAutofit/>
          </a:bodyPr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2400" spc="-1" strike="noStrike">
                <a:solidFill>
                  <a:srgbClr val="262626"/>
                </a:solidFill>
                <a:latin typeface="Garamond"/>
              </a:rPr>
              <a:t>Click to edit Master text styles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2000" spc="-1" strike="noStrike">
                <a:solidFill>
                  <a:srgbClr val="262626"/>
                </a:solidFill>
                <a:latin typeface="Garamond"/>
              </a:rPr>
              <a:t>Second level</a:t>
            </a:r>
            <a:endParaRPr b="0" lang="pl-PL" sz="2000" spc="-1" strike="noStrike">
              <a:solidFill>
                <a:srgbClr val="262626"/>
              </a:solidFill>
              <a:latin typeface="Garamond"/>
            </a:endParaRPr>
          </a:p>
          <a:p>
            <a:pPr lvl="2" marL="1200240" indent="-28548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1800" spc="-1" strike="noStrike">
                <a:solidFill>
                  <a:srgbClr val="262626"/>
                </a:solidFill>
                <a:latin typeface="Garamond"/>
              </a:rPr>
              <a:t>Third level</a:t>
            </a:r>
            <a:endParaRPr b="0" lang="pl-PL" sz="1800" spc="-1" strike="noStrike">
              <a:solidFill>
                <a:srgbClr val="262626"/>
              </a:solidFill>
              <a:latin typeface="Garamond"/>
            </a:endParaRPr>
          </a:p>
          <a:p>
            <a:pPr lvl="3" marL="1542960" indent="-1710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1600" spc="-1" strike="noStrike">
                <a:solidFill>
                  <a:srgbClr val="262626"/>
                </a:solidFill>
                <a:latin typeface="Garamond"/>
              </a:rPr>
              <a:t>Fourth level</a:t>
            </a:r>
            <a:endParaRPr b="0" lang="pl-PL" sz="1600" spc="-1" strike="noStrike">
              <a:solidFill>
                <a:srgbClr val="262626"/>
              </a:solidFill>
              <a:latin typeface="Garamond"/>
            </a:endParaRPr>
          </a:p>
          <a:p>
            <a:pPr lvl="4" marL="2000160" indent="-1710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1400" spc="-1" strike="noStrike">
                <a:solidFill>
                  <a:srgbClr val="262626"/>
                </a:solidFill>
                <a:latin typeface="Garamond"/>
              </a:rPr>
              <a:t>Fifth level</a:t>
            </a:r>
            <a:endParaRPr b="0" lang="pl-PL" sz="1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55" name="PlaceHolder 6"/>
          <p:cNvSpPr>
            <a:spLocks noGrp="1"/>
          </p:cNvSpPr>
          <p:nvPr>
            <p:ph type="body"/>
          </p:nvPr>
        </p:nvSpPr>
        <p:spPr>
          <a:xfrm>
            <a:off x="6180840" y="2658600"/>
            <a:ext cx="4717800" cy="57600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100000"/>
              </a:lnSpc>
              <a:spcBef>
                <a:spcPts val="672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2800" spc="-1" strike="noStrike">
                <a:solidFill>
                  <a:srgbClr val="83992a"/>
                </a:solidFill>
                <a:latin typeface="Garamond"/>
              </a:rPr>
              <a:t>Click to edit Master text styles</a:t>
            </a:r>
            <a:endParaRPr b="0" lang="pl-PL" sz="28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56" name="PlaceHolder 7"/>
          <p:cNvSpPr>
            <a:spLocks noGrp="1"/>
          </p:cNvSpPr>
          <p:nvPr>
            <p:ph type="body"/>
          </p:nvPr>
        </p:nvSpPr>
        <p:spPr>
          <a:xfrm>
            <a:off x="6180840" y="3243240"/>
            <a:ext cx="4717800" cy="2632320"/>
          </a:xfrm>
          <a:prstGeom prst="rect">
            <a:avLst/>
          </a:prstGeom>
        </p:spPr>
        <p:txBody>
          <a:bodyPr>
            <a:normAutofit/>
          </a:bodyPr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2400" spc="-1" strike="noStrike">
                <a:solidFill>
                  <a:srgbClr val="262626"/>
                </a:solidFill>
                <a:latin typeface="Garamond"/>
              </a:rPr>
              <a:t>Click to edit Master text styles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lvl="1" marL="743040" indent="-285480">
              <a:lnSpc>
                <a:spcPct val="100000"/>
              </a:lnSpc>
              <a:spcBef>
                <a:spcPts val="40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2000" spc="-1" strike="noStrike">
                <a:solidFill>
                  <a:srgbClr val="262626"/>
                </a:solidFill>
                <a:latin typeface="Garamond"/>
              </a:rPr>
              <a:t>Second level</a:t>
            </a:r>
            <a:endParaRPr b="0" lang="pl-PL" sz="2000" spc="-1" strike="noStrike">
              <a:solidFill>
                <a:srgbClr val="262626"/>
              </a:solidFill>
              <a:latin typeface="Garamond"/>
            </a:endParaRPr>
          </a:p>
          <a:p>
            <a:pPr lvl="2" marL="1200240" indent="-285480">
              <a:lnSpc>
                <a:spcPct val="100000"/>
              </a:lnSpc>
              <a:spcBef>
                <a:spcPts val="36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1800" spc="-1" strike="noStrike">
                <a:solidFill>
                  <a:srgbClr val="262626"/>
                </a:solidFill>
                <a:latin typeface="Garamond"/>
              </a:rPr>
              <a:t>Third level</a:t>
            </a:r>
            <a:endParaRPr b="0" lang="pl-PL" sz="1800" spc="-1" strike="noStrike">
              <a:solidFill>
                <a:srgbClr val="262626"/>
              </a:solidFill>
              <a:latin typeface="Garamond"/>
            </a:endParaRPr>
          </a:p>
          <a:p>
            <a:pPr lvl="3" marL="1542960" indent="-171000">
              <a:lnSpc>
                <a:spcPct val="100000"/>
              </a:lnSpc>
              <a:spcBef>
                <a:spcPts val="32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1600" spc="-1" strike="noStrike">
                <a:solidFill>
                  <a:srgbClr val="262626"/>
                </a:solidFill>
                <a:latin typeface="Garamond"/>
              </a:rPr>
              <a:t>Fourth level</a:t>
            </a:r>
            <a:endParaRPr b="0" lang="pl-PL" sz="1600" spc="-1" strike="noStrike">
              <a:solidFill>
                <a:srgbClr val="262626"/>
              </a:solidFill>
              <a:latin typeface="Garamond"/>
            </a:endParaRPr>
          </a:p>
          <a:p>
            <a:pPr lvl="4" marL="2000160" indent="-17100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0" lang="en-US" sz="1400" spc="-1" strike="noStrike">
                <a:solidFill>
                  <a:srgbClr val="262626"/>
                </a:solidFill>
                <a:latin typeface="Garamond"/>
              </a:rPr>
              <a:t>Fifth level</a:t>
            </a:r>
            <a:endParaRPr b="0" lang="pl-PL" sz="1400" spc="-1" strike="noStrike">
              <a:solidFill>
                <a:srgbClr val="262626"/>
              </a:solidFill>
              <a:latin typeface="Garamond"/>
            </a:endParaRPr>
          </a:p>
        </p:txBody>
      </p:sp>
      <p:sp>
        <p:nvSpPr>
          <p:cNvPr id="157" name="PlaceHolder 8"/>
          <p:cNvSpPr>
            <a:spLocks noGrp="1"/>
          </p:cNvSpPr>
          <p:nvPr>
            <p:ph type="dt"/>
          </p:nvPr>
        </p:nvSpPr>
        <p:spPr>
          <a:xfrm>
            <a:off x="8677440" y="5969160"/>
            <a:ext cx="1599840" cy="27900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4729FCA-F3FA-4B93-B0C6-E6690DAF71A1}" type="datetime">
              <a:rPr b="0" lang="en-US" sz="1000" spc="-1" strike="noStrike">
                <a:solidFill>
                  <a:srgbClr val="000000"/>
                </a:solidFill>
                <a:latin typeface="Garamond"/>
              </a:rPr>
              <a:t>12/21/20</a:t>
            </a:fld>
            <a:endParaRPr b="0" lang="pl-PL" sz="1000" spc="-1" strike="noStrike">
              <a:latin typeface="Times New Roman"/>
            </a:endParaRPr>
          </a:p>
        </p:txBody>
      </p:sp>
      <p:sp>
        <p:nvSpPr>
          <p:cNvPr id="158" name="PlaceHolder 9"/>
          <p:cNvSpPr>
            <a:spLocks noGrp="1"/>
          </p:cNvSpPr>
          <p:nvPr>
            <p:ph type="ftr"/>
          </p:nvPr>
        </p:nvSpPr>
        <p:spPr>
          <a:xfrm>
            <a:off x="1295280" y="5969160"/>
            <a:ext cx="7305480" cy="27900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159" name="PlaceHolder 10"/>
          <p:cNvSpPr>
            <a:spLocks noGrp="1"/>
          </p:cNvSpPr>
          <p:nvPr>
            <p:ph type="sldNum"/>
          </p:nvPr>
        </p:nvSpPr>
        <p:spPr>
          <a:xfrm>
            <a:off x="10353960" y="5969160"/>
            <a:ext cx="542160" cy="27900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DD240259-19BC-470B-A17D-ACAF6583D6EE}" type="slidenum">
              <a:rPr b="0" lang="en-US" sz="1000" spc="-1" strike="noStrike">
                <a:solidFill>
                  <a:srgbClr val="000000"/>
                </a:solidFill>
                <a:latin typeface="Garamond"/>
              </a:rPr>
              <a:t>&lt;numer&gt;</a:t>
            </a:fld>
            <a:endParaRPr b="0" lang="pl-PL" sz="1000" spc="-1" strike="noStrike">
              <a:latin typeface="Times New Roman"/>
            </a:endParaRPr>
          </a:p>
        </p:txBody>
      </p:sp>
      <p:sp>
        <p:nvSpPr>
          <p:cNvPr id="160" name="Line 11"/>
          <p:cNvSpPr/>
          <p:nvPr/>
        </p:nvSpPr>
        <p:spPr>
          <a:xfrm>
            <a:off x="1396080" y="2421360"/>
            <a:ext cx="9407160" cy="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  <p:sldLayoutId id="2147483697" r:id="rId15"/>
    <p:sldLayoutId id="2147483698" r:id="rId16"/>
    <p:sldLayoutId id="2147483699" r:id="rId17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7" name="Group 1"/>
          <p:cNvGrpSpPr/>
          <p:nvPr/>
        </p:nvGrpSpPr>
        <p:grpSpPr>
          <a:xfrm>
            <a:off x="-15840" y="0"/>
            <a:ext cx="12229560" cy="6855840"/>
            <a:chOff x="-15840" y="0"/>
            <a:chExt cx="12229560" cy="6855840"/>
          </a:xfrm>
        </p:grpSpPr>
        <p:pic>
          <p:nvPicPr>
            <p:cNvPr id="198" name="Picture 7" descr="HD-PanelContent.png"/>
            <p:cNvPicPr/>
            <p:nvPr/>
          </p:nvPicPr>
          <p:blipFill>
            <a:blip r:embed="rId3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99" name="CustomShape 2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200" name="Picture 9" descr="HDRibbonContent-UniformTrim.png"/>
            <p:cNvPicPr/>
            <p:nvPr/>
          </p:nvPicPr>
          <p:blipFill>
            <a:blip r:embed="rId4"/>
            <a:stretch/>
          </p:blipFill>
          <p:spPr>
            <a:xfrm>
              <a:off x="-15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01" name="Picture 10" descr="HDRibbonContent-UniformTrim.png"/>
            <p:cNvPicPr/>
            <p:nvPr/>
          </p:nvPicPr>
          <p:blipFill>
            <a:blip r:embed="rId5"/>
            <a:stretch/>
          </p:blipFill>
          <p:spPr>
            <a:xfrm>
              <a:off x="11436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02" name="PlaceHolder 3"/>
          <p:cNvSpPr>
            <a:spLocks noGrp="1"/>
          </p:cNvSpPr>
          <p:nvPr>
            <p:ph type="dt"/>
          </p:nvPr>
        </p:nvSpPr>
        <p:spPr>
          <a:xfrm>
            <a:off x="8677440" y="5969160"/>
            <a:ext cx="1599840" cy="27900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F75CE084-E68F-42DB-A3B9-1E2F67EDA4FF}" type="datetime">
              <a:rPr b="0" lang="en-US" sz="1000" spc="-1" strike="noStrike">
                <a:solidFill>
                  <a:srgbClr val="000000"/>
                </a:solidFill>
                <a:latin typeface="Garamond"/>
              </a:rPr>
              <a:t>12/21/20</a:t>
            </a:fld>
            <a:endParaRPr b="0" lang="pl-PL" sz="1000" spc="-1" strike="noStrike">
              <a:latin typeface="Times New Roman"/>
            </a:endParaRPr>
          </a:p>
        </p:txBody>
      </p:sp>
      <p:sp>
        <p:nvSpPr>
          <p:cNvPr id="203" name="PlaceHolder 4"/>
          <p:cNvSpPr>
            <a:spLocks noGrp="1"/>
          </p:cNvSpPr>
          <p:nvPr>
            <p:ph type="ftr"/>
          </p:nvPr>
        </p:nvSpPr>
        <p:spPr>
          <a:xfrm>
            <a:off x="1295280" y="5969160"/>
            <a:ext cx="7305480" cy="27900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pl-PL" sz="2400" spc="-1" strike="noStrike">
              <a:latin typeface="Times New Roman"/>
            </a:endParaRPr>
          </a:p>
        </p:txBody>
      </p:sp>
      <p:sp>
        <p:nvSpPr>
          <p:cNvPr id="204" name="PlaceHolder 5"/>
          <p:cNvSpPr>
            <a:spLocks noGrp="1"/>
          </p:cNvSpPr>
          <p:nvPr>
            <p:ph type="sldNum"/>
          </p:nvPr>
        </p:nvSpPr>
        <p:spPr>
          <a:xfrm>
            <a:off x="10353960" y="5969160"/>
            <a:ext cx="542160" cy="27900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07331A1E-9C58-4196-B17C-7B2F0A31CD46}" type="slidenum">
              <a:rPr b="0" lang="en-US" sz="1000" spc="-1" strike="noStrike">
                <a:solidFill>
                  <a:srgbClr val="000000"/>
                </a:solidFill>
                <a:latin typeface="Garamond"/>
              </a:rPr>
              <a:t>&lt;numer&gt;</a:t>
            </a:fld>
            <a:endParaRPr b="0" lang="pl-PL" sz="1000" spc="-1" strike="noStrike">
              <a:latin typeface="Times New Roman"/>
            </a:endParaRPr>
          </a:p>
        </p:txBody>
      </p:sp>
      <p:sp>
        <p:nvSpPr>
          <p:cNvPr id="205" name="PlaceHolder 6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pl-PL" sz="1800" spc="-1" strike="noStrike">
                <a:solidFill>
                  <a:srgbClr val="000000"/>
                </a:solidFill>
                <a:latin typeface="Garamond"/>
              </a:rPr>
              <a:t>Kliknij, aby edytować format tekstu tytułu</a:t>
            </a:r>
            <a:endParaRPr b="0" lang="pl-PL" sz="18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06" name="PlaceHolder 7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400" spc="-1" strike="noStrike">
                <a:solidFill>
                  <a:srgbClr val="262626"/>
                </a:solidFill>
                <a:latin typeface="Garamond"/>
              </a:rPr>
              <a:t>Kliknij, aby edytować format tekstu konspektu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262626"/>
                </a:solidFill>
                <a:latin typeface="Garamond"/>
              </a:rPr>
              <a:t>Drugi poziom konspektu</a:t>
            </a:r>
            <a:endParaRPr b="0" lang="pl-PL" sz="1800" spc="-1" strike="noStrike">
              <a:solidFill>
                <a:srgbClr val="262626"/>
              </a:solidFill>
              <a:latin typeface="Garamond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600" spc="-1" strike="noStrike">
                <a:solidFill>
                  <a:srgbClr val="262626"/>
                </a:solidFill>
                <a:latin typeface="Garamond"/>
              </a:rPr>
              <a:t>Trzeci poziom konspektu</a:t>
            </a:r>
            <a:endParaRPr b="0" lang="pl-PL" sz="1600" spc="-1" strike="noStrike">
              <a:solidFill>
                <a:srgbClr val="262626"/>
              </a:solidFill>
              <a:latin typeface="Garamond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400" spc="-1" strike="noStrike">
                <a:solidFill>
                  <a:srgbClr val="262626"/>
                </a:solidFill>
                <a:latin typeface="Garamond"/>
              </a:rPr>
              <a:t>Czwarty poziom konspektu</a:t>
            </a:r>
            <a:endParaRPr b="0" lang="pl-PL" sz="1400" spc="-1" strike="noStrike">
              <a:solidFill>
                <a:srgbClr val="262626"/>
              </a:solidFill>
              <a:latin typeface="Garamond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262626"/>
                </a:solidFill>
                <a:latin typeface="Garamond"/>
              </a:rPr>
              <a:t>Piąty poziom konspektu</a:t>
            </a:r>
            <a:endParaRPr b="0" lang="pl-PL" sz="2000" spc="-1" strike="noStrike">
              <a:solidFill>
                <a:srgbClr val="262626"/>
              </a:solidFill>
              <a:latin typeface="Garamond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262626"/>
                </a:solidFill>
                <a:latin typeface="Garamond"/>
              </a:rPr>
              <a:t>Szósty poziom konspektu</a:t>
            </a:r>
            <a:endParaRPr b="0" lang="pl-PL" sz="2000" spc="-1" strike="noStrike">
              <a:solidFill>
                <a:srgbClr val="262626"/>
              </a:solidFill>
              <a:latin typeface="Garamond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262626"/>
                </a:solidFill>
                <a:latin typeface="Garamond"/>
              </a:rPr>
              <a:t>Siódmy poziom konspektu</a:t>
            </a:r>
            <a:endParaRPr b="0" lang="pl-PL" sz="20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5.jpeg"/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image" Target="../media/image28.png"/><Relationship Id="rId6" Type="http://schemas.openxmlformats.org/officeDocument/2006/relationships/image" Target="../media/image29.jpeg"/><Relationship Id="rId7" Type="http://schemas.openxmlformats.org/officeDocument/2006/relationships/image" Target="../media/image30.png"/><Relationship Id="rId8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jpe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39.jpeg"/><Relationship Id="rId10" Type="http://schemas.openxmlformats.org/officeDocument/2006/relationships/slideLayout" Target="../slideLayouts/slideLayout1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Layout" Target="../slideLayouts/slideLayout2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4.png"/><Relationship Id="rId3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slideLayout" Target="../slideLayouts/slideLayout37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6.pn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slideLayout" Target="../slideLayouts/slideLayout16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9.gif"/><Relationship Id="rId2" Type="http://schemas.openxmlformats.org/officeDocument/2006/relationships/image" Target="../media/image50.gif"/><Relationship Id="rId3" Type="http://schemas.openxmlformats.org/officeDocument/2006/relationships/slideLayout" Target="../slideLayouts/slideLayout4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blipFill rotWithShape="0">
            <a:blip r:embed="rId2"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4" name="CustomShape 2"/>
          <p:cNvSpPr/>
          <p:nvPr/>
        </p:nvSpPr>
        <p:spPr>
          <a:xfrm>
            <a:off x="486000" y="488160"/>
            <a:ext cx="11226960" cy="588276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algn="t" blurRad="114300" dir="5400000" dist="127080" rotWithShape="0" sx="99000" sy="9900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45" name="Obraz 4" descr="Obraz zawierający wewnątrz, pomieszczenie, siedzi, żyjący&#10;&#10;Opis wygenerowany automatycznie"/>
          <p:cNvPicPr/>
          <p:nvPr/>
        </p:nvPicPr>
        <p:blipFill>
          <a:blip r:embed="rId3">
            <a:alphaModFix amt="50000"/>
          </a:blip>
          <a:srcRect l="0" t="0" r="0" b="6837"/>
          <a:stretch/>
        </p:blipFill>
        <p:spPr>
          <a:xfrm>
            <a:off x="486000" y="488160"/>
            <a:ext cx="11226960" cy="5882760"/>
          </a:xfrm>
          <a:prstGeom prst="rect">
            <a:avLst/>
          </a:prstGeom>
          <a:ln w="0">
            <a:noFill/>
          </a:ln>
        </p:spPr>
      </p:pic>
      <p:sp>
        <p:nvSpPr>
          <p:cNvPr id="246" name="Line 3"/>
          <p:cNvSpPr/>
          <p:nvPr/>
        </p:nvSpPr>
        <p:spPr>
          <a:xfrm>
            <a:off x="2621160" y="3594240"/>
            <a:ext cx="6949440" cy="0"/>
          </a:xfrm>
          <a:prstGeom prst="line">
            <a:avLst/>
          </a:prstGeom>
          <a:ln>
            <a:solidFill>
              <a:schemeClr val="bg1"/>
            </a:solidFill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47" name="CustomShape 4"/>
          <p:cNvSpPr/>
          <p:nvPr/>
        </p:nvSpPr>
        <p:spPr>
          <a:xfrm>
            <a:off x="608040" y="609480"/>
            <a:ext cx="10972440" cy="5638320"/>
          </a:xfrm>
          <a:prstGeom prst="rect">
            <a:avLst/>
          </a:prstGeom>
          <a:noFill/>
          <a:ln w="15875">
            <a:solidFill>
              <a:schemeClr val="bg1"/>
            </a:solidFill>
            <a:miter/>
          </a:ln>
          <a:effectLst>
            <a:innerShdw blurRad="25400" dir="13500000" dist="12700">
              <a:srgbClr val="000000">
                <a:alpha val="45000"/>
              </a:srgb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grpSp>
        <p:nvGrpSpPr>
          <p:cNvPr id="248" name="Group 5"/>
          <p:cNvGrpSpPr/>
          <p:nvPr/>
        </p:nvGrpSpPr>
        <p:grpSpPr>
          <a:xfrm>
            <a:off x="0" y="3129120"/>
            <a:ext cx="12234600" cy="658080"/>
            <a:chOff x="0" y="3129120"/>
            <a:chExt cx="12234600" cy="658080"/>
          </a:xfrm>
        </p:grpSpPr>
        <p:sp>
          <p:nvSpPr>
            <p:cNvPr id="249" name="CustomShape 6"/>
            <p:cNvSpPr/>
            <p:nvPr/>
          </p:nvSpPr>
          <p:spPr>
            <a:xfrm>
              <a:off x="750600" y="3129120"/>
              <a:ext cx="45360" cy="658080"/>
            </a:xfrm>
            <a:prstGeom prst="roundRect">
              <a:avLst>
                <a:gd name="adj" fmla="val 50000"/>
              </a:avLst>
            </a:prstGeom>
            <a:blipFill rotWithShape="0">
              <a:blip r:embed="rId4"/>
              <a:stretch/>
            </a:blipFill>
            <a:ln w="9525">
              <a:noFill/>
            </a:ln>
            <a:effectLst>
              <a:innerShdw blurRad="114300">
                <a:srgbClr val="000000">
                  <a:alpha val="8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250" name="Picture 18" descr=""/>
            <p:cNvPicPr/>
            <p:nvPr/>
          </p:nvPicPr>
          <p:blipFill>
            <a:blip r:embed="rId5"/>
            <a:stretch/>
          </p:blipFill>
          <p:spPr>
            <a:xfrm>
              <a:off x="0" y="315468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51" name="CustomShape 7"/>
            <p:cNvSpPr/>
            <p:nvPr/>
          </p:nvSpPr>
          <p:spPr>
            <a:xfrm>
              <a:off x="11432520" y="3129120"/>
              <a:ext cx="45360" cy="658080"/>
            </a:xfrm>
            <a:prstGeom prst="roundRect">
              <a:avLst>
                <a:gd name="adj" fmla="val 50000"/>
              </a:avLst>
            </a:prstGeom>
            <a:blipFill rotWithShape="0">
              <a:blip r:embed="rId6"/>
              <a:stretch/>
            </a:blipFill>
            <a:ln w="9525">
              <a:noFill/>
            </a:ln>
            <a:effectLst>
              <a:innerShdw blurRad="114300">
                <a:srgbClr val="000000">
                  <a:alpha val="86000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pic>
          <p:nvPicPr>
            <p:cNvPr id="252" name="Picture 20" descr=""/>
            <p:cNvPicPr/>
            <p:nvPr/>
          </p:nvPicPr>
          <p:blipFill>
            <a:blip r:embed="rId7"/>
            <a:stretch/>
          </p:blipFill>
          <p:spPr>
            <a:xfrm flipH="1">
              <a:off x="11457720" y="315468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53" name="TextShape 8"/>
          <p:cNvSpPr txBox="1"/>
          <p:nvPr/>
        </p:nvSpPr>
        <p:spPr>
          <a:xfrm>
            <a:off x="2224440" y="1113840"/>
            <a:ext cx="8229240" cy="23450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algn="ctr">
              <a:lnSpc>
                <a:spcPct val="100000"/>
              </a:lnSpc>
            </a:pPr>
            <a:r>
              <a:rPr b="0" lang="pl-PL" sz="7200" spc="-1" strike="noStrike">
                <a:solidFill>
                  <a:srgbClr val="ffffff"/>
                </a:solidFill>
                <a:latin typeface="Garamond"/>
              </a:rPr>
              <a:t>Święta Bożego Narodzenia</a:t>
            </a:r>
            <a:endParaRPr b="0" lang="pl-PL" sz="7200" spc="-1" strike="noStrike">
              <a:solidFill>
                <a:srgbClr val="000000"/>
              </a:solidFill>
              <a:latin typeface="Garamond"/>
            </a:endParaRPr>
          </a:p>
        </p:txBody>
      </p:sp>
    </p:spTree>
  </p:cSld>
  <mc:AlternateContent>
    <mc:Choice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roup 1"/>
          <p:cNvGrpSpPr/>
          <p:nvPr/>
        </p:nvGrpSpPr>
        <p:grpSpPr>
          <a:xfrm>
            <a:off x="-15840" y="0"/>
            <a:ext cx="12229560" cy="6855840"/>
            <a:chOff x="-15840" y="0"/>
            <a:chExt cx="12229560" cy="6855840"/>
          </a:xfrm>
        </p:grpSpPr>
        <p:pic>
          <p:nvPicPr>
            <p:cNvPr id="255" name="Picture 20" descr=""/>
            <p:cNvPicPr/>
            <p:nvPr/>
          </p:nvPicPr>
          <p:blipFill>
            <a:blip r:embed="rId2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56" name="CustomShape 2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257" name="Picture 22" descr=""/>
            <p:cNvPicPr/>
            <p:nvPr/>
          </p:nvPicPr>
          <p:blipFill>
            <a:blip r:embed="rId3"/>
            <a:stretch/>
          </p:blipFill>
          <p:spPr>
            <a:xfrm>
              <a:off x="-15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58" name="Picture 23" descr=""/>
            <p:cNvPicPr/>
            <p:nvPr/>
          </p:nvPicPr>
          <p:blipFill>
            <a:blip r:embed="rId4"/>
            <a:stretch/>
          </p:blipFill>
          <p:spPr>
            <a:xfrm>
              <a:off x="11436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59" name="Line 3"/>
          <p:cNvSpPr/>
          <p:nvPr/>
        </p:nvSpPr>
        <p:spPr>
          <a:xfrm>
            <a:off x="1396080" y="2421360"/>
            <a:ext cx="9407160" cy="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60" name="CustomShape 4"/>
          <p:cNvSpPr/>
          <p:nvPr/>
        </p:nvSpPr>
        <p:spPr>
          <a:xfrm>
            <a:off x="0" y="0"/>
            <a:ext cx="12188520" cy="6857640"/>
          </a:xfrm>
          <a:prstGeom prst="rect">
            <a:avLst/>
          </a:prstGeom>
          <a:blipFill rotWithShape="0">
            <a:blip r:embed="rId5"/>
            <a:stretch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61" name="Group 5"/>
          <p:cNvGrpSpPr/>
          <p:nvPr/>
        </p:nvGrpSpPr>
        <p:grpSpPr>
          <a:xfrm>
            <a:off x="-15840" y="0"/>
            <a:ext cx="12229560" cy="6855840"/>
            <a:chOff x="-15840" y="0"/>
            <a:chExt cx="12229560" cy="6855840"/>
          </a:xfrm>
        </p:grpSpPr>
        <p:pic>
          <p:nvPicPr>
            <p:cNvPr id="262" name="Picture 30" descr=""/>
            <p:cNvPicPr/>
            <p:nvPr/>
          </p:nvPicPr>
          <p:blipFill>
            <a:blip r:embed="rId6"/>
            <a:stretch/>
          </p:blipFill>
          <p:spPr>
            <a:xfrm>
              <a:off x="0" y="0"/>
              <a:ext cx="12188520" cy="6855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263" name="CustomShape 6"/>
            <p:cNvSpPr/>
            <p:nvPr/>
          </p:nvSpPr>
          <p:spPr>
            <a:xfrm>
              <a:off x="608040" y="609480"/>
              <a:ext cx="10972440" cy="5638320"/>
            </a:xfrm>
            <a:prstGeom prst="rect">
              <a:avLst/>
            </a:prstGeom>
            <a:noFill/>
            <a:ln w="15875">
              <a:miter/>
            </a:ln>
            <a:effectLst>
              <a:innerShdw blurRad="25400" dir="13500000" dist="12700">
                <a:srgbClr val="000000">
                  <a:alpha val="45000"/>
                </a:srgb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pic>
          <p:nvPicPr>
            <p:cNvPr id="264" name="Picture 32" descr=""/>
            <p:cNvPicPr/>
            <p:nvPr/>
          </p:nvPicPr>
          <p:blipFill>
            <a:blip r:embed="rId7"/>
            <a:stretch/>
          </p:blipFill>
          <p:spPr>
            <a:xfrm>
              <a:off x="-15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65" name="Picture 33" descr=""/>
            <p:cNvPicPr/>
            <p:nvPr/>
          </p:nvPicPr>
          <p:blipFill>
            <a:blip r:embed="rId8"/>
            <a:stretch/>
          </p:blipFill>
          <p:spPr>
            <a:xfrm>
              <a:off x="11436840" y="3153960"/>
              <a:ext cx="776880" cy="60624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66" name="TextShape 7"/>
          <p:cNvSpPr txBox="1"/>
          <p:nvPr/>
        </p:nvSpPr>
        <p:spPr>
          <a:xfrm>
            <a:off x="7535880" y="982080"/>
            <a:ext cx="33602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en-US" sz="4400" spc="-1" strike="noStrike">
                <a:solidFill>
                  <a:srgbClr val="262626"/>
                </a:solidFill>
                <a:latin typeface="Garamond"/>
              </a:rPr>
              <a:t>Oczekiwanie</a:t>
            </a:r>
            <a:endParaRPr b="0" lang="pl-PL" sz="4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67" name="CustomShape 8"/>
          <p:cNvSpPr/>
          <p:nvPr/>
        </p:nvSpPr>
        <p:spPr>
          <a:xfrm>
            <a:off x="1092600" y="1092240"/>
            <a:ext cx="5942160" cy="451476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  <a:miter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68" name="Obraz 5" descr="Obraz zawierający obiekt, świeca, stół, oświetlony&#10;&#10;Opis wygenerowany automatycznie"/>
          <p:cNvPicPr/>
          <p:nvPr/>
        </p:nvPicPr>
        <p:blipFill>
          <a:blip r:embed="rId9"/>
          <a:srcRect l="0" t="0" r="8961" b="0"/>
          <a:stretch/>
        </p:blipFill>
        <p:spPr>
          <a:xfrm>
            <a:off x="1427040" y="1424520"/>
            <a:ext cx="5278320" cy="3858480"/>
          </a:xfrm>
          <a:prstGeom prst="rect">
            <a:avLst/>
          </a:prstGeom>
          <a:ln w="0">
            <a:noFill/>
          </a:ln>
        </p:spPr>
      </p:pic>
      <p:sp>
        <p:nvSpPr>
          <p:cNvPr id="269" name="Line 9"/>
          <p:cNvSpPr/>
          <p:nvPr/>
        </p:nvSpPr>
        <p:spPr>
          <a:xfrm>
            <a:off x="7520040" y="2400480"/>
            <a:ext cx="3376440" cy="0"/>
          </a:xfrm>
          <a:prstGeom prst="line">
            <a:avLst/>
          </a:prstGeom>
          <a:ln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270" name="TextShape 10"/>
          <p:cNvSpPr txBox="1"/>
          <p:nvPr/>
        </p:nvSpPr>
        <p:spPr>
          <a:xfrm>
            <a:off x="7075800" y="2657520"/>
            <a:ext cx="4453200" cy="36493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85840" indent="-285480">
              <a:lnSpc>
                <a:spcPct val="90000"/>
              </a:lnSpc>
              <a:spcBef>
                <a:spcPts val="36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en-US" sz="1800" spc="-1" strike="noStrike">
                <a:solidFill>
                  <a:srgbClr val="262626"/>
                </a:solidFill>
                <a:latin typeface="Arial Black"/>
              </a:rPr>
              <a:t>Święta Bożego Narodzenia, </a:t>
            </a:r>
            <a:r>
              <a:rPr b="1" lang="pl-PL" sz="1800" spc="-1" strike="noStrike">
                <a:solidFill>
                  <a:srgbClr val="262626"/>
                </a:solidFill>
                <a:latin typeface="Arial Black"/>
              </a:rPr>
              <a:t>    </a:t>
            </a:r>
            <a:r>
              <a:rPr b="1" lang="en-US" sz="1800" spc="-1" strike="noStrike">
                <a:solidFill>
                  <a:srgbClr val="262626"/>
                </a:solidFill>
                <a:latin typeface="Arial Black"/>
              </a:rPr>
              <a:t>Narodzenie Pańskie</a:t>
            </a:r>
            <a:r>
              <a:rPr b="1" lang="pl-PL" sz="1800" spc="-1" strike="noStrike">
                <a:solidFill>
                  <a:srgbClr val="262626"/>
                </a:solidFill>
                <a:latin typeface="Arial Black"/>
              </a:rPr>
              <a:t> </a:t>
            </a:r>
            <a:r>
              <a:rPr b="1" lang="en-US" sz="1800" spc="-1" strike="noStrike">
                <a:solidFill>
                  <a:srgbClr val="262626"/>
                </a:solidFill>
                <a:latin typeface="Arial Black"/>
              </a:rPr>
              <a:t>w tradycji chrześcijańskiej</a:t>
            </a:r>
            <a:r>
              <a:rPr b="1" lang="pl-PL" sz="1800" spc="-1" strike="noStrike">
                <a:solidFill>
                  <a:srgbClr val="262626"/>
                </a:solidFill>
                <a:latin typeface="Arial Black"/>
              </a:rPr>
              <a:t> </a:t>
            </a:r>
            <a:r>
              <a:rPr b="1" lang="en-US" sz="1800" spc="-1" strike="noStrike">
                <a:solidFill>
                  <a:srgbClr val="262626"/>
                </a:solidFill>
                <a:latin typeface="Arial Black"/>
              </a:rPr>
              <a:t>święto</a:t>
            </a:r>
            <a:r>
              <a:rPr b="1" lang="pl-PL" sz="1800" spc="-1" strike="noStrike">
                <a:solidFill>
                  <a:srgbClr val="262626"/>
                </a:solidFill>
                <a:latin typeface="Arial Black"/>
              </a:rPr>
              <a:t> </a:t>
            </a:r>
            <a:r>
              <a:rPr b="1" lang="en-US" sz="1800" spc="-1" strike="noStrike">
                <a:solidFill>
                  <a:srgbClr val="262626"/>
                </a:solidFill>
                <a:latin typeface="Arial Black"/>
              </a:rPr>
              <a:t> upamiętniające narodziny Jezusa Chrystusa. Jest to stała uroczystość liturgiczna przypadająca na 25 grudnia. </a:t>
            </a:r>
            <a:endParaRPr b="0" lang="pl-PL" sz="1800" spc="-1" strike="noStrike">
              <a:solidFill>
                <a:srgbClr val="262626"/>
              </a:solidFill>
              <a:latin typeface="Garamond"/>
            </a:endParaRPr>
          </a:p>
          <a:p>
            <a:pPr marL="285840" indent="-285480">
              <a:lnSpc>
                <a:spcPct val="90000"/>
              </a:lnSpc>
              <a:spcBef>
                <a:spcPts val="360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en-US" sz="1800" spc="-1" strike="noStrike">
                <a:solidFill>
                  <a:srgbClr val="262626"/>
                </a:solidFill>
                <a:latin typeface="Arial Black"/>
              </a:rPr>
              <a:t>Boże Narodzenie poprzedzone jest okresem trzytygodniowego oczekiwania (dokładnie czterech niedziel), zwanego adwentem.</a:t>
            </a:r>
            <a:endParaRPr b="0" lang="pl-PL" sz="18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  <mc:AlternateContent>
    <mc:Choice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TextShape 1"/>
          <p:cNvSpPr txBox="1"/>
          <p:nvPr/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4400" spc="-1" strike="noStrike">
                <a:solidFill>
                  <a:srgbClr val="000000"/>
                </a:solidFill>
                <a:latin typeface="Garamond"/>
              </a:rPr>
              <a:t>Ozdoby choinkowe </a:t>
            </a:r>
            <a:endParaRPr b="0" lang="pl-PL" sz="4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72" name="TextShape 2"/>
          <p:cNvSpPr txBox="1"/>
          <p:nvPr/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85840" indent="-285480">
              <a:lnSpc>
                <a:spcPct val="9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pl-PL" sz="2400" spc="-1" strike="noStrike">
                <a:solidFill>
                  <a:srgbClr val="000000"/>
                </a:solidFill>
                <a:latin typeface="Garamond"/>
              </a:rPr>
              <a:t>Dawniej choinkę ozdabiano ciastkami (piernikami),orzechami, jabłkami .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marL="285840" indent="-285480">
              <a:lnSpc>
                <a:spcPct val="9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pl-PL" sz="2400" spc="-1" strike="noStrike">
                <a:solidFill>
                  <a:srgbClr val="000000"/>
                </a:solidFill>
                <a:latin typeface="Garamond"/>
              </a:rPr>
              <a:t>Obecnie ozdabia się ją pięknymi bombkami, kolorowymi lampkami i łańcuchami .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marL="285840" indent="-285480">
              <a:lnSpc>
                <a:spcPct val="9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pl-PL" sz="2400" spc="-1" strike="noStrike">
                <a:solidFill>
                  <a:srgbClr val="000000"/>
                </a:solidFill>
                <a:latin typeface="Garamond"/>
              </a:rPr>
              <a:t>Na czubku choinki wiesza się gwiazdy lub czubki .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marL="285840" indent="-285480">
              <a:lnSpc>
                <a:spcPct val="9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pl-PL" sz="2400" spc="-1" strike="noStrike">
                <a:solidFill>
                  <a:srgbClr val="000000"/>
                </a:solidFill>
                <a:latin typeface="Garamond"/>
              </a:rPr>
              <a:t>Pod choinką ustawia się pięknie opakowane prezenty.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pic>
        <p:nvPicPr>
          <p:cNvPr id="273" name="Picture 5" descr=""/>
          <p:cNvPicPr/>
          <p:nvPr/>
        </p:nvPicPr>
        <p:blipFill>
          <a:blip r:embed="rId1"/>
          <a:stretch/>
        </p:blipFill>
        <p:spPr>
          <a:xfrm>
            <a:off x="614880" y="609480"/>
            <a:ext cx="2561760" cy="1780920"/>
          </a:xfrm>
          <a:prstGeom prst="rect">
            <a:avLst/>
          </a:prstGeom>
          <a:ln w="0">
            <a:noFill/>
          </a:ln>
        </p:spPr>
      </p:pic>
      <p:pic>
        <p:nvPicPr>
          <p:cNvPr id="274" name="Picture 4" descr=""/>
          <p:cNvPicPr/>
          <p:nvPr/>
        </p:nvPicPr>
        <p:blipFill>
          <a:blip r:embed="rId2"/>
          <a:stretch/>
        </p:blipFill>
        <p:spPr>
          <a:xfrm>
            <a:off x="9906120" y="4870800"/>
            <a:ext cx="1676160" cy="1371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TextShape 1"/>
          <p:cNvSpPr txBox="1"/>
          <p:nvPr/>
        </p:nvSpPr>
        <p:spPr>
          <a:xfrm>
            <a:off x="1342440" y="101736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pl-PL" sz="7200" spc="-1" strike="noStrike">
                <a:solidFill>
                  <a:srgbClr val="000000"/>
                </a:solidFill>
                <a:latin typeface="Garamond"/>
              </a:rPr>
              <a:t>Mikołaj</a:t>
            </a:r>
            <a:endParaRPr b="0" lang="pl-PL" sz="72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76" name="TextShape 2"/>
          <p:cNvSpPr txBox="1"/>
          <p:nvPr/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85840" indent="-28548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pl-PL" sz="2800" spc="-1" strike="noStrike">
                <a:solidFill>
                  <a:srgbClr val="000000"/>
                </a:solidFill>
                <a:latin typeface="Garamond"/>
              </a:rPr>
              <a:t>Imię męskie pochodzenia greckiego . </a:t>
            </a:r>
            <a:endParaRPr b="0" lang="pl-PL" sz="2800" spc="-1" strike="noStrike">
              <a:solidFill>
                <a:srgbClr val="262626"/>
              </a:solidFill>
              <a:latin typeface="Garamond"/>
            </a:endParaRPr>
          </a:p>
          <a:p>
            <a:pPr marL="285840" indent="-28548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pl-PL" sz="2800" spc="-1" strike="noStrike">
                <a:solidFill>
                  <a:srgbClr val="000000"/>
                </a:solidFill>
                <a:latin typeface="Garamond"/>
              </a:rPr>
              <a:t>Popularne zwłaszcza w krajach prawosławnych.</a:t>
            </a:r>
            <a:endParaRPr b="0" lang="pl-PL" sz="2800" spc="-1" strike="noStrike">
              <a:solidFill>
                <a:srgbClr val="262626"/>
              </a:solidFill>
              <a:latin typeface="Garamond"/>
            </a:endParaRPr>
          </a:p>
          <a:p>
            <a:pPr marL="285840" indent="-28548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pl-PL" sz="2800" spc="-1" strike="noStrike">
                <a:solidFill>
                  <a:srgbClr val="000000"/>
                </a:solidFill>
                <a:latin typeface="Garamond"/>
              </a:rPr>
              <a:t>Zajęciem świętego Mikołaja (z pomocą reniferów ) jest rozwożenie prezentów dzieciom.</a:t>
            </a:r>
            <a:endParaRPr b="0" lang="pl-PL" sz="2800" spc="-1" strike="noStrike">
              <a:solidFill>
                <a:srgbClr val="262626"/>
              </a:solidFill>
              <a:latin typeface="Garamond"/>
            </a:endParaRPr>
          </a:p>
          <a:p>
            <a:pPr marL="285840" indent="-28548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pl-PL" sz="2800" spc="-1" strike="noStrike">
                <a:solidFill>
                  <a:srgbClr val="000000"/>
                </a:solidFill>
                <a:latin typeface="Garamond"/>
              </a:rPr>
              <a:t>Tradycja mówi, że Mikołaj wchodzi do domów przez kominy.</a:t>
            </a:r>
            <a:endParaRPr b="0" lang="pl-PL" sz="2800" spc="-1" strike="noStrike">
              <a:solidFill>
                <a:srgbClr val="262626"/>
              </a:solid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pl-PL" sz="2800" spc="-1" strike="noStrike">
              <a:solidFill>
                <a:srgbClr val="262626"/>
              </a:solidFill>
              <a:latin typeface="Garamond"/>
            </a:endParaRPr>
          </a:p>
        </p:txBody>
      </p:sp>
      <p:pic>
        <p:nvPicPr>
          <p:cNvPr id="277" name="Picture 4" descr=""/>
          <p:cNvPicPr/>
          <p:nvPr/>
        </p:nvPicPr>
        <p:blipFill>
          <a:blip r:embed="rId1"/>
          <a:stretch/>
        </p:blipFill>
        <p:spPr>
          <a:xfrm>
            <a:off x="9524880" y="861480"/>
            <a:ext cx="1904760" cy="1599840"/>
          </a:xfrm>
          <a:prstGeom prst="rect">
            <a:avLst/>
          </a:prstGeom>
          <a:ln w="0">
            <a:noFill/>
          </a:ln>
        </p:spPr>
      </p:pic>
    </p:spTree>
  </p:cSld>
  <p:transition spd="slow">
    <p:pull dir="r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extShape 1"/>
          <p:cNvSpPr txBox="1"/>
          <p:nvPr/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pl-PL" sz="6000" spc="-1" strike="noStrike">
                <a:solidFill>
                  <a:srgbClr val="000000"/>
                </a:solidFill>
                <a:latin typeface="Garamond"/>
              </a:rPr>
              <a:t>Prezenty</a:t>
            </a:r>
            <a:endParaRPr b="0" lang="pl-PL" sz="60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79" name="TextShape 2"/>
          <p:cNvSpPr txBox="1"/>
          <p:nvPr/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pl-PL" sz="2400" spc="-1" strike="noStrike">
                <a:solidFill>
                  <a:srgbClr val="000000"/>
                </a:solidFill>
                <a:latin typeface="Garamond"/>
              </a:rPr>
              <a:t>Prezenty co roku każdemu dziecku rozwożone są przez świętego Mikołaja i jego renifery.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pl-PL" sz="2400" spc="-1" strike="noStrike">
                <a:solidFill>
                  <a:srgbClr val="000000"/>
                </a:solidFill>
                <a:latin typeface="Garamond"/>
              </a:rPr>
              <a:t>Przynoszone są one 6 i 24 grudnia. 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pic>
        <p:nvPicPr>
          <p:cNvPr id="280" name="Picture 5" descr=""/>
          <p:cNvPicPr/>
          <p:nvPr/>
        </p:nvPicPr>
        <p:blipFill>
          <a:blip r:embed="rId1"/>
          <a:stretch/>
        </p:blipFill>
        <p:spPr>
          <a:xfrm>
            <a:off x="1271160" y="4170600"/>
            <a:ext cx="1371240" cy="1837800"/>
          </a:xfrm>
          <a:prstGeom prst="rect">
            <a:avLst/>
          </a:prstGeom>
          <a:ln w="0">
            <a:noFill/>
          </a:ln>
        </p:spPr>
      </p:pic>
      <p:pic>
        <p:nvPicPr>
          <p:cNvPr id="281" name="Picture 4" descr=""/>
          <p:cNvPicPr/>
          <p:nvPr/>
        </p:nvPicPr>
        <p:blipFill>
          <a:blip r:embed="rId2"/>
          <a:stretch/>
        </p:blipFill>
        <p:spPr>
          <a:xfrm>
            <a:off x="9407880" y="4302360"/>
            <a:ext cx="1549080" cy="1752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>
        <p14:flash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TextShape 1"/>
          <p:cNvSpPr txBox="1"/>
          <p:nvPr/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pl-PL" sz="4400" spc="-1" strike="noStrike">
                <a:solidFill>
                  <a:srgbClr val="262626"/>
                </a:solidFill>
                <a:latin typeface="Garamond"/>
              </a:rPr>
              <a:t>Tradycje Wigilijne</a:t>
            </a:r>
            <a:endParaRPr b="0" lang="pl-PL" sz="4400" spc="-1" strike="noStrike">
              <a:solidFill>
                <a:srgbClr val="000000"/>
              </a:solidFill>
              <a:latin typeface="Garamond"/>
            </a:endParaRPr>
          </a:p>
        </p:txBody>
      </p:sp>
      <p:pic>
        <p:nvPicPr>
          <p:cNvPr id="283" name="Obraz 8" descr="Obraz zawierający osoba, muzyka, wewnątrz, stół&#10;&#10;Opis wygenerowany automatycznie"/>
          <p:cNvPicPr/>
          <p:nvPr/>
        </p:nvPicPr>
        <p:blipFill>
          <a:blip r:embed="rId1"/>
          <a:stretch/>
        </p:blipFill>
        <p:spPr>
          <a:xfrm>
            <a:off x="1293120" y="3243240"/>
            <a:ext cx="4003560" cy="2632320"/>
          </a:xfrm>
          <a:prstGeom prst="rect">
            <a:avLst/>
          </a:prstGeom>
          <a:ln w="0">
            <a:noFill/>
          </a:ln>
          <a:effectLst>
            <a:softEdge rad="112680"/>
          </a:effectLst>
        </p:spPr>
      </p:pic>
      <p:sp>
        <p:nvSpPr>
          <p:cNvPr id="284" name="TextShape 2"/>
          <p:cNvSpPr txBox="1"/>
          <p:nvPr/>
        </p:nvSpPr>
        <p:spPr>
          <a:xfrm>
            <a:off x="6008040" y="3228840"/>
            <a:ext cx="5494320" cy="3049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000"/>
          </a:bodyPr>
          <a:p>
            <a:pPr>
              <a:lnSpc>
                <a:spcPct val="100000"/>
              </a:lnSpc>
              <a:spcBef>
                <a:spcPts val="300"/>
              </a:spcBef>
              <a:spcAft>
                <a:spcPts val="601"/>
              </a:spcAft>
            </a:pP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marL="285840" indent="-28548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Wingdings" charset="2"/>
              <a:buChar char=""/>
            </a:pPr>
            <a:r>
              <a:rPr b="1" lang="pl-PL" sz="1400" spc="-1" strike="noStrike">
                <a:solidFill>
                  <a:srgbClr val="262626"/>
                </a:solidFill>
                <a:latin typeface="Arial Black"/>
                <a:ea typeface="Garamond"/>
              </a:rPr>
              <a:t>Tradycyjnie na wigilijnym stole powinno znaleźć się dwanaście potraw. </a:t>
            </a:r>
            <a:endParaRPr b="0" lang="pl-PL" sz="1400" spc="-1" strike="noStrike">
              <a:solidFill>
                <a:srgbClr val="262626"/>
              </a:solidFill>
              <a:latin typeface="Garamond"/>
            </a:endParaRPr>
          </a:p>
          <a:p>
            <a:pPr marL="285840" indent="-28548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Wingdings" charset="2"/>
              <a:buChar char=""/>
            </a:pPr>
            <a:r>
              <a:rPr b="1" lang="pl-PL" sz="1400" spc="-1" strike="noStrike">
                <a:solidFill>
                  <a:srgbClr val="262626"/>
                </a:solidFill>
                <a:latin typeface="Arial Black"/>
                <a:ea typeface="Garamond"/>
              </a:rPr>
              <a:t> </a:t>
            </a:r>
            <a:r>
              <a:rPr b="1" lang="pl-PL" sz="1400" spc="-1" strike="noStrike">
                <a:solidFill>
                  <a:srgbClr val="262626"/>
                </a:solidFill>
                <a:latin typeface="Arial Black"/>
                <a:ea typeface="Garamond"/>
              </a:rPr>
              <a:t>Kolejną polską tradycją wigilijną jest wkładanie sianka pod obrus, którym nakryto wigilijny stół. </a:t>
            </a:r>
            <a:endParaRPr b="0" lang="pl-PL" sz="1400" spc="-1" strike="noStrike">
              <a:solidFill>
                <a:srgbClr val="262626"/>
              </a:solidFill>
              <a:latin typeface="Garamond"/>
            </a:endParaRPr>
          </a:p>
          <a:p>
            <a:pPr marL="285840" indent="-28548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Wingdings" charset="2"/>
              <a:buChar char=""/>
            </a:pPr>
            <a:r>
              <a:rPr b="1" lang="pl-PL" sz="1400" spc="-1" strike="noStrike">
                <a:solidFill>
                  <a:srgbClr val="262626"/>
                </a:solidFill>
                <a:latin typeface="Arial Black"/>
                <a:ea typeface="Garamond"/>
              </a:rPr>
              <a:t>Dodatkowe nakrycie przy wigilijnym stole. </a:t>
            </a:r>
            <a:endParaRPr b="0" lang="pl-PL" sz="1400" spc="-1" strike="noStrike">
              <a:solidFill>
                <a:srgbClr val="262626"/>
              </a:solidFill>
              <a:latin typeface="Garamond"/>
            </a:endParaRPr>
          </a:p>
          <a:p>
            <a:pPr marL="285840" indent="-28548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Wingdings" charset="2"/>
              <a:buChar char=""/>
            </a:pPr>
            <a:r>
              <a:rPr b="1" lang="pl-PL" sz="1400" spc="-1" strike="noStrike">
                <a:solidFill>
                  <a:srgbClr val="262626"/>
                </a:solidFill>
                <a:latin typeface="Arial Black"/>
                <a:ea typeface="Garamond"/>
              </a:rPr>
              <a:t>Dzielenie się opłatkiem. </a:t>
            </a:r>
            <a:endParaRPr b="0" lang="pl-PL" sz="1400" spc="-1" strike="noStrike">
              <a:solidFill>
                <a:srgbClr val="262626"/>
              </a:solidFill>
              <a:latin typeface="Garamond"/>
            </a:endParaRPr>
          </a:p>
          <a:p>
            <a:pPr marL="285840" indent="-285480"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Wingdings" charset="2"/>
              <a:buChar char=""/>
            </a:pPr>
            <a:r>
              <a:rPr b="1" lang="pl-PL" sz="1400" spc="-1" strike="noStrike">
                <a:solidFill>
                  <a:srgbClr val="262626"/>
                </a:solidFill>
                <a:latin typeface="Arial Black"/>
                <a:ea typeface="Garamond"/>
              </a:rPr>
              <a:t>Ubieranie choinki.</a:t>
            </a:r>
            <a:endParaRPr b="0" lang="pl-PL" sz="1400" spc="-1" strike="noStrike">
              <a:solidFill>
                <a:srgbClr val="262626"/>
              </a:solidFill>
              <a:latin typeface="Garamond"/>
            </a:endParaRPr>
          </a:p>
          <a:p>
            <a:pPr>
              <a:lnSpc>
                <a:spcPct val="100000"/>
              </a:lnSpc>
              <a:spcBef>
                <a:spcPts val="281"/>
              </a:spcBef>
              <a:spcAft>
                <a:spcPts val="601"/>
              </a:spcAft>
            </a:pPr>
            <a:endParaRPr b="0" lang="pl-PL" sz="1400" spc="-1" strike="noStrike">
              <a:solidFill>
                <a:srgbClr val="262626"/>
              </a:solid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tabLst>
                <a:tab algn="l" pos="0"/>
              </a:tabLst>
            </a:pPr>
            <a:br/>
            <a:endParaRPr b="0" lang="pl-PL" sz="1400" spc="-1" strike="noStrike">
              <a:solidFill>
                <a:srgbClr val="262626"/>
              </a:solid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tabLst>
                <a:tab algn="l" pos="0"/>
              </a:tabLst>
            </a:pPr>
            <a:endParaRPr b="0" lang="pl-PL" sz="1400" spc="-1" strike="noStrike">
              <a:solidFill>
                <a:srgbClr val="262626"/>
              </a:solidFill>
              <a:latin typeface="Garamond"/>
            </a:endParaRPr>
          </a:p>
        </p:txBody>
      </p:sp>
    </p:spTree>
  </p:cSld>
  <p:transition spd="slow">
    <p:pull dir="r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TextShape 1"/>
          <p:cNvSpPr txBox="1"/>
          <p:nvPr/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pl-PL" sz="4400" spc="-1" strike="noStrike">
                <a:solidFill>
                  <a:srgbClr val="000000"/>
                </a:solidFill>
                <a:latin typeface="Garamond"/>
              </a:rPr>
              <a:t>Potrawy świąteczne</a:t>
            </a:r>
            <a:endParaRPr b="0" lang="pl-PL" sz="4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86" name="TextShape 2"/>
          <p:cNvSpPr txBox="1"/>
          <p:nvPr/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85840" indent="-285480">
              <a:lnSpc>
                <a:spcPct val="100000"/>
              </a:lnSpc>
              <a:spcBef>
                <a:spcPts val="561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pl-PL" sz="2800" spc="-1" strike="noStrike">
                <a:solidFill>
                  <a:srgbClr val="000000"/>
                </a:solidFill>
                <a:latin typeface="Garamond"/>
              </a:rPr>
              <a:t>Na stole bożonarodzeniowym powinno znaleźć się 12 potraw. Każdej należy spróbować. Najbardziej typowymi są:</a:t>
            </a:r>
            <a:br/>
            <a:r>
              <a:rPr b="1" lang="pl-PL" sz="2800" spc="-1" strike="noStrike">
                <a:solidFill>
                  <a:srgbClr val="000000"/>
                </a:solidFill>
                <a:latin typeface="Garamond"/>
              </a:rPr>
              <a:t>- barszcz czerwony z uszkami,</a:t>
            </a:r>
            <a:br/>
            <a:r>
              <a:rPr b="1" lang="pl-PL" sz="2800" spc="-1" strike="noStrike">
                <a:solidFill>
                  <a:srgbClr val="000000"/>
                </a:solidFill>
                <a:latin typeface="Garamond"/>
              </a:rPr>
              <a:t>- pierogi z kapustą i grzybami</a:t>
            </a:r>
            <a:br/>
            <a:r>
              <a:rPr b="1" lang="pl-PL" sz="2800" spc="-1" strike="noStrike">
                <a:solidFill>
                  <a:srgbClr val="000000"/>
                </a:solidFill>
                <a:latin typeface="Garamond"/>
              </a:rPr>
              <a:t>- karp</a:t>
            </a:r>
            <a:br/>
            <a:r>
              <a:rPr b="1" lang="pl-PL" sz="2800" spc="-1" strike="noStrike">
                <a:solidFill>
                  <a:srgbClr val="000000"/>
                </a:solidFill>
                <a:latin typeface="Garamond"/>
              </a:rPr>
              <a:t> </a:t>
            </a:r>
            <a:endParaRPr b="0" lang="pl-PL" sz="2800" spc="-1" strike="noStrike">
              <a:solidFill>
                <a:srgbClr val="262626"/>
              </a:solidFill>
              <a:latin typeface="Garamond"/>
            </a:endParaRPr>
          </a:p>
        </p:txBody>
      </p:sp>
      <p:pic>
        <p:nvPicPr>
          <p:cNvPr id="287" name="Picture 8" descr=""/>
          <p:cNvPicPr/>
          <p:nvPr/>
        </p:nvPicPr>
        <p:blipFill>
          <a:blip r:embed="rId1"/>
          <a:stretch/>
        </p:blipFill>
        <p:spPr>
          <a:xfrm>
            <a:off x="8335080" y="3804120"/>
            <a:ext cx="2066400" cy="2009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500">
        <p:checker dir="horz"/>
      </p:transition>
    </mc:Choice>
    <mc:Fallback>
      <p:transition spd="slow">
        <p:checker dir="horz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TextShape 1"/>
          <p:cNvSpPr txBox="1"/>
          <p:nvPr/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0" lang="pl-PL" sz="4400" spc="-1" strike="noStrike">
                <a:solidFill>
                  <a:srgbClr val="262626"/>
                </a:solidFill>
                <a:latin typeface="Garamond"/>
              </a:rPr>
              <a:t>Najpopularniejsza kolęda świąteczna</a:t>
            </a:r>
            <a:endParaRPr b="0" lang="pl-PL" sz="4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89" name="TextShape 2"/>
          <p:cNvSpPr txBox="1"/>
          <p:nvPr/>
        </p:nvSpPr>
        <p:spPr>
          <a:xfrm>
            <a:off x="694440" y="2560320"/>
            <a:ext cx="5249880" cy="330984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48000"/>
          </a:bodyPr>
          <a:p>
            <a:pPr marL="285840" indent="-285480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pl-PL" sz="2400" spc="-1" strike="noStrike">
                <a:solidFill>
                  <a:srgbClr val="262626"/>
                </a:solidFill>
                <a:latin typeface="Arial Black"/>
                <a:ea typeface="Garamond"/>
              </a:rPr>
              <a:t>Święta noc!”, najpopularniejsza kolęda świata, ma 196 lat.     Po raz pierwszy wykonali swój utwór w niewielkim kościółku św. Mikołaja w Oberndorf pod Salzburgiem podczas pasterki w 1818 r., ks. Joseph Mohr oraz nauczyciel i miejscowy organista Franz Xaver Gruber.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pic>
        <p:nvPicPr>
          <p:cNvPr id="290" name="Obraz 5" descr=""/>
          <p:cNvPicPr/>
          <p:nvPr/>
        </p:nvPicPr>
        <p:blipFill>
          <a:blip r:embed="rId1"/>
          <a:stretch/>
        </p:blipFill>
        <p:spPr>
          <a:xfrm>
            <a:off x="6334200" y="2560680"/>
            <a:ext cx="4412880" cy="3309480"/>
          </a:xfrm>
          <a:prstGeom prst="rect">
            <a:avLst/>
          </a:prstGeom>
          <a:ln w="0">
            <a:noFill/>
          </a:ln>
        </p:spPr>
      </p:pic>
    </p:spTree>
  </p:cSld>
  <p:transition spd="slow">
    <p:randomBar dir="vert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extShape 1"/>
          <p:cNvSpPr txBox="1"/>
          <p:nvPr/>
        </p:nvSpPr>
        <p:spPr>
          <a:xfrm>
            <a:off x="1295280" y="982080"/>
            <a:ext cx="9600840" cy="13035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100000"/>
              </a:lnSpc>
            </a:pPr>
            <a:r>
              <a:rPr b="1" lang="pl-PL" sz="4400" spc="-1" strike="noStrike">
                <a:solidFill>
                  <a:srgbClr val="000000"/>
                </a:solidFill>
                <a:latin typeface="Garamond"/>
              </a:rPr>
              <a:t>Wigilia </a:t>
            </a:r>
            <a:endParaRPr b="0" lang="pl-PL" sz="4400" spc="-1" strike="noStrike">
              <a:solidFill>
                <a:srgbClr val="000000"/>
              </a:solidFill>
              <a:latin typeface="Garamond"/>
            </a:endParaRPr>
          </a:p>
        </p:txBody>
      </p:sp>
      <p:sp>
        <p:nvSpPr>
          <p:cNvPr id="292" name="TextShape 2"/>
          <p:cNvSpPr txBox="1"/>
          <p:nvPr/>
        </p:nvSpPr>
        <p:spPr>
          <a:xfrm>
            <a:off x="1295280" y="2557080"/>
            <a:ext cx="9600840" cy="331848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p>
            <a:pPr marL="285840" indent="-285480">
              <a:lnSpc>
                <a:spcPct val="9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pl-PL" sz="2400" spc="-1" strike="noStrike">
                <a:solidFill>
                  <a:srgbClr val="000000"/>
                </a:solidFill>
                <a:latin typeface="Garamond"/>
              </a:rPr>
              <a:t>W tradycji chrześcijańskiej dzień poprzedzający święto Bożego Narodzenia, kończący okres adwentu. 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marL="285840" indent="-285480">
              <a:lnSpc>
                <a:spcPct val="9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pl-PL" sz="2400" spc="-1" strike="noStrike">
                <a:solidFill>
                  <a:srgbClr val="000000"/>
                </a:solidFill>
                <a:latin typeface="Garamond"/>
              </a:rPr>
              <a:t>Korzenie tego święta sięgają prawdopodobnie obchodów Saturnaliów w starożytnym Rzymie, gdzie chrześcijaństwo się rozwijało, lub nawet świętowania przesilenia zimowego w epoce kamiennej. Pewne analogie występują także z żydowskim świętem Chanuka oraz perskim świętem Szab-e Jalda 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marL="285840" indent="-285480">
              <a:lnSpc>
                <a:spcPct val="90000"/>
              </a:lnSpc>
              <a:spcBef>
                <a:spcPts val="479"/>
              </a:spcBef>
              <a:spcAft>
                <a:spcPts val="601"/>
              </a:spcAft>
              <a:buClr>
                <a:srgbClr val="83992a"/>
              </a:buClr>
              <a:buSzPct val="115000"/>
              <a:buFont typeface="Arial"/>
              <a:buChar char="•"/>
            </a:pPr>
            <a:r>
              <a:rPr b="1" lang="pl-PL" sz="2400" spc="-1" strike="noStrike">
                <a:solidFill>
                  <a:srgbClr val="000000"/>
                </a:solidFill>
                <a:latin typeface="Garamond"/>
              </a:rPr>
              <a:t>Pod obrus można włożyć sianko.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</a:pP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pic>
        <p:nvPicPr>
          <p:cNvPr id="293" name="Picture 5" descr=""/>
          <p:cNvPicPr/>
          <p:nvPr/>
        </p:nvPicPr>
        <p:blipFill>
          <a:blip r:embed="rId1"/>
          <a:stretch/>
        </p:blipFill>
        <p:spPr>
          <a:xfrm>
            <a:off x="9296280" y="4788720"/>
            <a:ext cx="1957320" cy="1468080"/>
          </a:xfrm>
          <a:prstGeom prst="rect">
            <a:avLst/>
          </a:prstGeom>
          <a:ln w="0">
            <a:noFill/>
          </a:ln>
        </p:spPr>
      </p:pic>
    </p:spTree>
  </p:cSld>
  <p:transition spd="slow">
    <p:wheel spokes="1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extShape 1"/>
          <p:cNvSpPr txBox="1"/>
          <p:nvPr/>
        </p:nvSpPr>
        <p:spPr>
          <a:xfrm>
            <a:off x="1172160" y="1572120"/>
            <a:ext cx="9600840" cy="3319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2000"/>
          </a:bodyPr>
          <a:p>
            <a:pPr algn="ctr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tabLst>
                <a:tab algn="l" pos="0"/>
              </a:tabLst>
            </a:pPr>
            <a:r>
              <a:rPr b="1" lang="pl-PL" sz="2400" spc="-1" strike="noStrike">
                <a:solidFill>
                  <a:srgbClr val="262626"/>
                </a:solidFill>
                <a:latin typeface="Garamond"/>
                <a:ea typeface="Garamond"/>
              </a:rPr>
              <a:t>Na te święta śniegu mnóstwo,</a:t>
            </a:r>
            <a:br/>
            <a:r>
              <a:rPr b="1" lang="pl-PL" sz="2400" spc="-1" strike="noStrike">
                <a:solidFill>
                  <a:srgbClr val="262626"/>
                </a:solidFill>
                <a:latin typeface="Garamond"/>
                <a:ea typeface="Garamond"/>
              </a:rPr>
              <a:t>Niech opuści Was ubóstwo,</a:t>
            </a:r>
            <a:br/>
            <a:r>
              <a:rPr b="1" lang="pl-PL" sz="2400" spc="-1" strike="noStrike">
                <a:solidFill>
                  <a:srgbClr val="262626"/>
                </a:solidFill>
                <a:latin typeface="Garamond"/>
                <a:ea typeface="Garamond"/>
              </a:rPr>
              <a:t>Niech zagości radość w koło,</a:t>
            </a:r>
            <a:br/>
            <a:r>
              <a:rPr b="1" lang="pl-PL" sz="2400" spc="-1" strike="noStrike">
                <a:solidFill>
                  <a:srgbClr val="262626"/>
                </a:solidFill>
                <a:latin typeface="Garamond"/>
                <a:ea typeface="Garamond"/>
              </a:rPr>
              <a:t>Ma być pięknie i wesoło.</a:t>
            </a:r>
            <a:br/>
            <a:r>
              <a:rPr b="1" lang="pl-PL" sz="2400" spc="-1" strike="noStrike">
                <a:solidFill>
                  <a:srgbClr val="262626"/>
                </a:solidFill>
                <a:latin typeface="Garamond"/>
                <a:ea typeface="Garamond"/>
              </a:rPr>
              <a:t>I do szopki podążajcie,</a:t>
            </a:r>
            <a:br/>
            <a:r>
              <a:rPr b="1" lang="pl-PL" sz="2400" spc="-1" strike="noStrike">
                <a:solidFill>
                  <a:srgbClr val="262626"/>
                </a:solidFill>
                <a:latin typeface="Garamond"/>
                <a:ea typeface="Garamond"/>
              </a:rPr>
              <a:t>Pokłon bijcie i ufajcie,</a:t>
            </a:r>
            <a:br/>
            <a:r>
              <a:rPr b="1" lang="pl-PL" sz="2400" spc="-1" strike="noStrike">
                <a:solidFill>
                  <a:srgbClr val="262626"/>
                </a:solidFill>
                <a:latin typeface="Garamond"/>
                <a:ea typeface="Garamond"/>
              </a:rPr>
              <a:t>Że ten Jezus maluteńki</a:t>
            </a:r>
            <a:br/>
            <a:r>
              <a:rPr b="1" lang="pl-PL" sz="2400" spc="-1" strike="noStrike">
                <a:solidFill>
                  <a:srgbClr val="262626"/>
                </a:solidFill>
                <a:latin typeface="Garamond"/>
                <a:ea typeface="Garamond"/>
              </a:rPr>
              <a:t>Spełni Wam życzenia wszelkie.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tabLst>
                <a:tab algn="l" pos="0"/>
              </a:tabLst>
            </a:pP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  <a:p>
            <a:pPr algn="ctr">
              <a:lnSpc>
                <a:spcPct val="100000"/>
              </a:lnSpc>
              <a:spcBef>
                <a:spcPts val="479"/>
              </a:spcBef>
              <a:spcAft>
                <a:spcPts val="601"/>
              </a:spcAft>
              <a:tabLst>
                <a:tab algn="l" pos="0"/>
              </a:tabLst>
            </a:pPr>
            <a:r>
              <a:rPr b="1" lang="pl-PL" sz="2400" spc="-1" strike="noStrike">
                <a:solidFill>
                  <a:srgbClr val="262626"/>
                </a:solidFill>
                <a:latin typeface="Garamond"/>
                <a:ea typeface="Garamond"/>
              </a:rPr>
              <a:t>Życzą uczniowie ZSP w Borkach</a:t>
            </a:r>
            <a:endParaRPr b="0" lang="pl-PL" sz="2400" spc="-1" strike="noStrike">
              <a:solidFill>
                <a:srgbClr val="262626"/>
              </a:solidFill>
              <a:latin typeface="Garamond"/>
            </a:endParaRPr>
          </a:p>
        </p:txBody>
      </p:sp>
      <p:pic>
        <p:nvPicPr>
          <p:cNvPr id="295" name="Picture 2" descr="mikolaj-na-boze-narodzenie-ruchomy-obrazek-0052"/>
          <p:cNvPicPr/>
          <p:nvPr/>
        </p:nvPicPr>
        <p:blipFill>
          <a:blip r:embed="rId1"/>
          <a:stretch/>
        </p:blipFill>
        <p:spPr>
          <a:xfrm>
            <a:off x="788760" y="4484160"/>
            <a:ext cx="1809360" cy="1428480"/>
          </a:xfrm>
          <a:prstGeom prst="rect">
            <a:avLst/>
          </a:prstGeom>
          <a:ln w="0">
            <a:noFill/>
          </a:ln>
        </p:spPr>
      </p:pic>
      <p:pic>
        <p:nvPicPr>
          <p:cNvPr id="296" name="Picture 3" descr="C:\Users\Uzytkownik\Desktop\mikolaj-na-boze-narodzenie-ruchomy-obrazek-0078.gif"/>
          <p:cNvPicPr/>
          <p:nvPr/>
        </p:nvPicPr>
        <p:blipFill>
          <a:blip r:embed="rId2"/>
          <a:stretch/>
        </p:blipFill>
        <p:spPr>
          <a:xfrm>
            <a:off x="8926560" y="3129120"/>
            <a:ext cx="2381040" cy="1666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</TotalTime>
  <Application>LibreOffice/7.0.1.2$Windows_X86_64 LibreOffice_project/7cbcfc562f6eb6708b5ff7d7397325de9e764452</Application>
  <Words>201</Words>
  <Paragraphs>37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2020-12-16T12:04:18Z</dcterms:created>
  <dc:creator>Ania</dc:creator>
  <dc:description/>
  <dc:language>pl-PL</dc:language>
  <cp:lastModifiedBy>Użytkownik systemu Windows</cp:lastModifiedBy>
  <dcterms:modified xsi:type="dcterms:W3CDTF">2020-12-21T19:35:05Z</dcterms:modified>
  <cp:revision>263</cp:revision>
  <dc:subject/>
  <dc:title>Prezentacja programu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1</vt:i4>
  </property>
  <property fmtid="{D5CDD505-2E9C-101B-9397-08002B2CF9AE}" pid="7" name="Notes">
    <vt:i4>0</vt:i4>
  </property>
  <property fmtid="{D5CDD505-2E9C-101B-9397-08002B2CF9AE}" pid="8" name="PresentationFormat">
    <vt:lpwstr>Niestandardowy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10</vt:i4>
  </property>
</Properties>
</file>